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Default Extension="emf" ContentType="image/x-emf"/>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9" r:id="rId1"/>
    <p:sldMasterId id="2147483722" r:id="rId2"/>
    <p:sldMasterId id="2147483754" r:id="rId3"/>
  </p:sldMasterIdLst>
  <p:notesMasterIdLst>
    <p:notesMasterId r:id="rId10"/>
  </p:notesMasterIdLst>
  <p:sldIdLst>
    <p:sldId id="257" r:id="rId4"/>
    <p:sldId id="260" r:id="rId5"/>
    <p:sldId id="261" r:id="rId6"/>
    <p:sldId id="274" r:id="rId7"/>
    <p:sldId id="275" r:id="rId8"/>
    <p:sldId id="272"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snapToObjects="1">
      <p:cViewPr>
        <p:scale>
          <a:sx n="94" d="100"/>
          <a:sy n="94" d="100"/>
        </p:scale>
        <p:origin x="-696" y="46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AC91A8-120E-40C5-BB92-85C20F439B44}" type="datetimeFigureOut">
              <a:rPr lang="en-US" smtClean="0"/>
              <a:t>5/12/2023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CB6E0E-AA8B-4C53-A4C1-366ABEC7135A}"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3CB6E0E-AA8B-4C53-A4C1-366ABEC7135A}" type="slidenum">
              <a:rPr lang="en-US" smtClean="0"/>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useBgFill="1">
        <p:nvSpPr>
          <p:cNvPr id="9" name="Rectangle 8"/>
          <p:cNvSpPr/>
          <p:nvPr userDrawn="1"/>
        </p:nvSpPr>
        <p:spPr>
          <a:xfrm>
            <a:off x="7569200" y="5638800"/>
            <a:ext cx="1574800" cy="1219200"/>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Box 4"/>
          <p:cNvSpPr txBox="1"/>
          <p:nvPr userDrawn="1"/>
        </p:nvSpPr>
        <p:spPr>
          <a:xfrm>
            <a:off x="200696" y="5892790"/>
            <a:ext cx="2771104" cy="307777"/>
          </a:xfrm>
          <a:prstGeom prst="rect">
            <a:avLst/>
          </a:prstGeom>
          <a:noFill/>
        </p:spPr>
        <p:txBody>
          <a:bodyPr wrap="square" rtlCol="0">
            <a:spAutoFit/>
          </a:bodyPr>
          <a:lstStyle/>
          <a:p>
            <a:r>
              <a:rPr lang="en-US" sz="1400" b="0" i="0" baseline="0" dirty="0">
                <a:solidFill>
                  <a:srgbClr val="B51622"/>
                </a:solidFill>
                <a:latin typeface="Verdana"/>
                <a:cs typeface="Verdana"/>
              </a:rPr>
              <a:t>Date: Month Year</a:t>
            </a:r>
          </a:p>
        </p:txBody>
      </p:sp>
      <p:pic>
        <p:nvPicPr>
          <p:cNvPr id="6" name="Picture 5" descr="Capsim_Logo__White_TagRight.eps"/>
          <p:cNvPicPr>
            <a:picLocks noChangeAspect="1"/>
          </p:cNvPicPr>
          <p:nvPr userDrawn="1"/>
        </p:nvPicPr>
        <p:blipFill>
          <a:blip r:embed="rId2"/>
          <a:stretch>
            <a:fillRect/>
          </a:stretch>
        </p:blipFill>
        <p:spPr>
          <a:xfrm>
            <a:off x="7327900" y="6270567"/>
            <a:ext cx="1816100" cy="393700"/>
          </a:xfrm>
          <a:prstGeom prst="rect">
            <a:avLst/>
          </a:prstGeom>
        </p:spPr>
      </p:pic>
      <p:sp>
        <p:nvSpPr>
          <p:cNvPr id="14" name="Text Placeholder 13"/>
          <p:cNvSpPr>
            <a:spLocks noGrp="1"/>
          </p:cNvSpPr>
          <p:nvPr>
            <p:ph type="body" sz="quarter" idx="10" hasCustomPrompt="1"/>
          </p:nvPr>
        </p:nvSpPr>
        <p:spPr>
          <a:xfrm>
            <a:off x="373748" y="328434"/>
            <a:ext cx="6799212" cy="707886"/>
          </a:xfrm>
          <a:prstGeom prst="rect">
            <a:avLst/>
          </a:prstGeom>
          <a:solidFill>
            <a:schemeClr val="bg1"/>
          </a:solidFill>
          <a:ln>
            <a:noFill/>
          </a:ln>
        </p:spPr>
        <p:txBody>
          <a:bodyPr vert="horz" wrap="square" lIns="91440" tIns="45720" rIns="91440" anchor="ctr" anchorCtr="0">
            <a:spAutoFit/>
          </a:bodyPr>
          <a:lstStyle>
            <a:lvl1pPr marL="0" indent="0">
              <a:buNone/>
              <a:defRPr sz="4000" b="1" cap="all" baseline="0">
                <a:solidFill>
                  <a:srgbClr val="FFFFFF"/>
                </a:solidFill>
                <a:latin typeface="Verdana"/>
                <a:cs typeface="Verdana"/>
              </a:defRPr>
            </a:lvl1pPr>
          </a:lstStyle>
          <a:p>
            <a:pPr lvl="0"/>
            <a:r>
              <a:rPr lang="en-US" dirty="0"/>
              <a:t>Cover HEADER text…</a:t>
            </a:r>
          </a:p>
        </p:txBody>
      </p:sp>
      <p:sp>
        <p:nvSpPr>
          <p:cNvPr id="7" name="Text Placeholder 13"/>
          <p:cNvSpPr>
            <a:spLocks noGrp="1"/>
          </p:cNvSpPr>
          <p:nvPr>
            <p:ph type="body" sz="quarter" idx="11" hasCustomPrompt="1"/>
          </p:nvPr>
        </p:nvSpPr>
        <p:spPr>
          <a:xfrm>
            <a:off x="373748" y="1390263"/>
            <a:ext cx="4005212" cy="707886"/>
          </a:xfrm>
          <a:prstGeom prst="rect">
            <a:avLst/>
          </a:prstGeom>
          <a:solidFill>
            <a:schemeClr val="bg1"/>
          </a:solidFill>
          <a:ln>
            <a:noFill/>
          </a:ln>
        </p:spPr>
        <p:txBody>
          <a:bodyPr vert="horz" wrap="square" lIns="91440" tIns="45720" rIns="91440" anchor="ctr" anchorCtr="0">
            <a:spAutoFit/>
          </a:bodyPr>
          <a:lstStyle>
            <a:lvl1pPr marL="0" indent="0">
              <a:buNone/>
              <a:defRPr sz="4000" b="1" cap="all" baseline="0">
                <a:solidFill>
                  <a:srgbClr val="FFFFFF"/>
                </a:solidFill>
                <a:latin typeface="Verdana"/>
                <a:cs typeface="Verdana"/>
              </a:defRPr>
            </a:lvl1pPr>
          </a:lstStyle>
          <a:p>
            <a:pPr lvl="0"/>
            <a:r>
              <a:rPr lang="en-US" dirty="0"/>
              <a:t>More text…</a:t>
            </a:r>
          </a:p>
        </p:txBody>
      </p:sp>
      <p:pic>
        <p:nvPicPr>
          <p:cNvPr id="13" name="Picture 12" descr="GlobalDNA_Color_CMYK.eps"/>
          <p:cNvPicPr>
            <a:picLocks noChangeAspect="1"/>
          </p:cNvPicPr>
          <p:nvPr userDrawn="1"/>
        </p:nvPicPr>
        <p:blipFill>
          <a:blip r:embed="rId3"/>
          <a:stretch>
            <a:fillRect/>
          </a:stretch>
        </p:blipFill>
        <p:spPr>
          <a:xfrm>
            <a:off x="7327900" y="6362700"/>
            <a:ext cx="1600200" cy="266700"/>
          </a:xfrm>
          <a:prstGeom prst="rect">
            <a:avLst/>
          </a:prstGeom>
        </p:spPr>
      </p:pic>
      <p:sp>
        <p:nvSpPr>
          <p:cNvPr id="8" name="TextBox 7"/>
          <p:cNvSpPr txBox="1"/>
          <p:nvPr userDrawn="1"/>
        </p:nvSpPr>
        <p:spPr>
          <a:xfrm>
            <a:off x="200696" y="5615791"/>
            <a:ext cx="2771104" cy="307777"/>
          </a:xfrm>
          <a:prstGeom prst="rect">
            <a:avLst/>
          </a:prstGeom>
          <a:noFill/>
        </p:spPr>
        <p:txBody>
          <a:bodyPr wrap="square" rtlCol="0">
            <a:spAutoFit/>
          </a:bodyPr>
          <a:lstStyle/>
          <a:p>
            <a:r>
              <a:rPr lang="en-US" sz="1400" b="1" i="0" dirty="0">
                <a:solidFill>
                  <a:srgbClr val="B51622"/>
                </a:solidFill>
                <a:latin typeface="Verdana"/>
                <a:cs typeface="Verdana"/>
              </a:rPr>
              <a:t>Presenter</a:t>
            </a:r>
            <a:r>
              <a:rPr lang="en-US" sz="1400" b="1" i="0" baseline="0" dirty="0">
                <a:solidFill>
                  <a:srgbClr val="B51622"/>
                </a:solidFill>
                <a:latin typeface="Verdana"/>
                <a:cs typeface="Verdana"/>
              </a:rPr>
              <a:t> Name</a:t>
            </a:r>
          </a:p>
        </p:txBody>
      </p:sp>
      <p:sp>
        <p:nvSpPr>
          <p:cNvPr id="10" name="Text Placeholder 15"/>
          <p:cNvSpPr>
            <a:spLocks noGrp="1"/>
          </p:cNvSpPr>
          <p:nvPr>
            <p:ph type="body" sz="quarter" idx="12" hasCustomPrompt="1"/>
          </p:nvPr>
        </p:nvSpPr>
        <p:spPr>
          <a:xfrm>
            <a:off x="358222" y="2408764"/>
            <a:ext cx="8379378" cy="397935"/>
          </a:xfrm>
          <a:prstGeom prst="rect">
            <a:avLst/>
          </a:prstGeom>
          <a:ln>
            <a:noFill/>
          </a:ln>
        </p:spPr>
        <p:txBody>
          <a:bodyPr vert="horz"/>
          <a:lstStyle>
            <a:lvl1pPr marL="0" indent="0">
              <a:buNone/>
              <a:defRPr sz="2000" b="1" i="0" u="none" cap="none" baseline="0">
                <a:ln w="3175" cap="sq" cmpd="sng">
                  <a:noFill/>
                  <a:prstDash val="sysDot"/>
                </a:ln>
                <a:solidFill>
                  <a:srgbClr val="B51622"/>
                </a:solidFill>
                <a:latin typeface="Verdana"/>
              </a:defRPr>
            </a:lvl1pPr>
          </a:lstStyle>
          <a:p>
            <a:pPr lvl="0"/>
            <a:r>
              <a:rPr lang="en-US" dirty="0"/>
              <a:t>Sub header text…</a:t>
            </a:r>
          </a:p>
        </p:txBody>
      </p:sp>
    </p:spTree>
    <p:extLst>
      <p:ext uri="{BB962C8B-B14F-4D97-AF65-F5344CB8AC3E}">
        <p14:creationId xmlns:p14="http://schemas.microsoft.com/office/powerpoint/2010/main" xmlns="" val="3092582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useBgFill="1">
        <p:nvSpPr>
          <p:cNvPr id="9" name="Rectangle 8"/>
          <p:cNvSpPr/>
          <p:nvPr userDrawn="1"/>
        </p:nvSpPr>
        <p:spPr>
          <a:xfrm>
            <a:off x="7569200" y="5638800"/>
            <a:ext cx="1574800" cy="1219200"/>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 Placeholder 13"/>
          <p:cNvSpPr>
            <a:spLocks noGrp="1"/>
          </p:cNvSpPr>
          <p:nvPr>
            <p:ph type="body" sz="quarter" idx="10" hasCustomPrompt="1"/>
          </p:nvPr>
        </p:nvSpPr>
        <p:spPr>
          <a:xfrm>
            <a:off x="373748" y="328434"/>
            <a:ext cx="6799212" cy="707886"/>
          </a:xfrm>
          <a:prstGeom prst="rect">
            <a:avLst/>
          </a:prstGeom>
          <a:solidFill>
            <a:srgbClr val="FFFFFE"/>
          </a:solidFill>
          <a:ln>
            <a:noFill/>
          </a:ln>
        </p:spPr>
        <p:txBody>
          <a:bodyPr vert="horz" wrap="square" lIns="91440" tIns="45720" rIns="91440" anchor="ctr" anchorCtr="0">
            <a:spAutoFit/>
          </a:bodyPr>
          <a:lstStyle>
            <a:lvl1pPr marL="0" indent="0">
              <a:buNone/>
              <a:defRPr sz="4000" b="1" cap="all" baseline="0">
                <a:solidFill>
                  <a:schemeClr val="tx1"/>
                </a:solidFill>
                <a:latin typeface="Verdana"/>
                <a:cs typeface="Verdana"/>
              </a:defRPr>
            </a:lvl1pPr>
          </a:lstStyle>
          <a:p>
            <a:pPr lvl="0"/>
            <a:r>
              <a:rPr lang="en-US" dirty="0"/>
              <a:t>Cover HEADER text…</a:t>
            </a:r>
          </a:p>
        </p:txBody>
      </p:sp>
      <p:sp>
        <p:nvSpPr>
          <p:cNvPr id="7" name="Text Placeholder 13"/>
          <p:cNvSpPr>
            <a:spLocks noGrp="1"/>
          </p:cNvSpPr>
          <p:nvPr>
            <p:ph type="body" sz="quarter" idx="11" hasCustomPrompt="1"/>
          </p:nvPr>
        </p:nvSpPr>
        <p:spPr>
          <a:xfrm>
            <a:off x="373748" y="1390263"/>
            <a:ext cx="4005212" cy="707886"/>
          </a:xfrm>
          <a:prstGeom prst="rect">
            <a:avLst/>
          </a:prstGeom>
          <a:solidFill>
            <a:srgbClr val="FFFFFE"/>
          </a:solidFill>
          <a:ln>
            <a:noFill/>
          </a:ln>
        </p:spPr>
        <p:txBody>
          <a:bodyPr vert="horz" wrap="square" lIns="91440" tIns="45720" rIns="91440" anchor="ctr" anchorCtr="0">
            <a:spAutoFit/>
          </a:bodyPr>
          <a:lstStyle>
            <a:lvl1pPr marL="0" indent="0">
              <a:buNone/>
              <a:defRPr sz="4000" b="1" cap="all" baseline="0">
                <a:solidFill>
                  <a:schemeClr val="tx1"/>
                </a:solidFill>
                <a:latin typeface="Verdana"/>
                <a:cs typeface="Verdana"/>
              </a:defRPr>
            </a:lvl1pPr>
          </a:lstStyle>
          <a:p>
            <a:pPr lvl="0"/>
            <a:r>
              <a:rPr lang="en-US" dirty="0"/>
              <a:t>More text…</a:t>
            </a:r>
          </a:p>
        </p:txBody>
      </p:sp>
      <p:pic>
        <p:nvPicPr>
          <p:cNvPr id="11" name="Picture 10" descr="GlobalDNA_White_CMYK.eps"/>
          <p:cNvPicPr>
            <a:picLocks noChangeAspect="1"/>
          </p:cNvPicPr>
          <p:nvPr userDrawn="1"/>
        </p:nvPicPr>
        <p:blipFill>
          <a:blip r:embed="rId2" cstate="email">
            <a:extLst>
              <a:ext uri="{28A0092B-C50C-407E-A947-70E740481C1C}">
                <a14:useLocalDpi xmlns:a14="http://schemas.microsoft.com/office/drawing/2010/main" xmlns=""/>
              </a:ext>
            </a:extLst>
          </a:blip>
          <a:stretch>
            <a:fillRect/>
          </a:stretch>
        </p:blipFill>
        <p:spPr>
          <a:xfrm>
            <a:off x="7332133" y="6390815"/>
            <a:ext cx="1625600" cy="263985"/>
          </a:xfrm>
          <a:prstGeom prst="rect">
            <a:avLst/>
          </a:prstGeom>
        </p:spPr>
      </p:pic>
      <p:sp>
        <p:nvSpPr>
          <p:cNvPr id="12" name="Text Placeholder 15"/>
          <p:cNvSpPr>
            <a:spLocks noGrp="1"/>
          </p:cNvSpPr>
          <p:nvPr>
            <p:ph type="body" sz="quarter" idx="13" hasCustomPrompt="1"/>
          </p:nvPr>
        </p:nvSpPr>
        <p:spPr>
          <a:xfrm>
            <a:off x="358222" y="5614348"/>
            <a:ext cx="4480478" cy="278442"/>
          </a:xfrm>
          <a:prstGeom prst="rect">
            <a:avLst/>
          </a:prstGeom>
          <a:ln>
            <a:noFill/>
          </a:ln>
        </p:spPr>
        <p:txBody>
          <a:bodyPr vert="horz"/>
          <a:lstStyle>
            <a:lvl1pPr marL="0" indent="0">
              <a:buNone/>
              <a:defRPr sz="1400" b="1" i="0" u="none" cap="none" baseline="0">
                <a:ln w="3175" cap="sq" cmpd="sng">
                  <a:noFill/>
                  <a:prstDash val="sysDot"/>
                </a:ln>
                <a:solidFill>
                  <a:srgbClr val="FFFFFE"/>
                </a:solidFill>
                <a:latin typeface="Verdana"/>
              </a:defRPr>
            </a:lvl1pPr>
          </a:lstStyle>
          <a:p>
            <a:pPr lvl="0"/>
            <a:r>
              <a:rPr lang="en-US" dirty="0"/>
              <a:t>Presenter Name</a:t>
            </a:r>
          </a:p>
        </p:txBody>
      </p:sp>
      <p:sp>
        <p:nvSpPr>
          <p:cNvPr id="13" name="Text Placeholder 15"/>
          <p:cNvSpPr>
            <a:spLocks noGrp="1"/>
          </p:cNvSpPr>
          <p:nvPr>
            <p:ph type="body" sz="quarter" idx="14" hasCustomPrompt="1"/>
          </p:nvPr>
        </p:nvSpPr>
        <p:spPr>
          <a:xfrm>
            <a:off x="358222" y="5892790"/>
            <a:ext cx="4480478" cy="246491"/>
          </a:xfrm>
          <a:prstGeom prst="rect">
            <a:avLst/>
          </a:prstGeom>
          <a:ln>
            <a:noFill/>
          </a:ln>
        </p:spPr>
        <p:txBody>
          <a:bodyPr vert="horz"/>
          <a:lstStyle>
            <a:lvl1pPr marL="0" indent="0">
              <a:buNone/>
              <a:defRPr sz="1400" b="0" i="0" u="none" cap="none" baseline="0">
                <a:ln w="3175" cap="sq" cmpd="sng">
                  <a:noFill/>
                  <a:prstDash val="sysDot"/>
                </a:ln>
                <a:solidFill>
                  <a:srgbClr val="FFFFFE"/>
                </a:solidFill>
                <a:latin typeface="Verdana"/>
              </a:defRPr>
            </a:lvl1pPr>
          </a:lstStyle>
          <a:p>
            <a:pPr lvl="0"/>
            <a:r>
              <a:rPr lang="en-US" dirty="0"/>
              <a:t>Date: Month Year</a:t>
            </a:r>
          </a:p>
        </p:txBody>
      </p:sp>
      <p:sp>
        <p:nvSpPr>
          <p:cNvPr id="15" name="Text Placeholder 15"/>
          <p:cNvSpPr>
            <a:spLocks noGrp="1"/>
          </p:cNvSpPr>
          <p:nvPr>
            <p:ph type="body" sz="quarter" idx="12" hasCustomPrompt="1"/>
          </p:nvPr>
        </p:nvSpPr>
        <p:spPr>
          <a:xfrm>
            <a:off x="358222" y="2429935"/>
            <a:ext cx="8379378" cy="448732"/>
          </a:xfrm>
          <a:prstGeom prst="rect">
            <a:avLst/>
          </a:prstGeom>
          <a:ln>
            <a:noFill/>
          </a:ln>
        </p:spPr>
        <p:txBody>
          <a:bodyPr vert="horz"/>
          <a:lstStyle>
            <a:lvl1pPr marL="0" indent="0">
              <a:buNone/>
              <a:defRPr sz="2000" b="1" i="0" u="none" cap="none" baseline="0">
                <a:ln w="3175" cap="sq" cmpd="sng">
                  <a:noFill/>
                  <a:prstDash val="sysDot"/>
                </a:ln>
                <a:solidFill>
                  <a:srgbClr val="FFFFFE"/>
                </a:solidFill>
                <a:latin typeface="Verdana"/>
              </a:defRPr>
            </a:lvl1pPr>
          </a:lstStyle>
          <a:p>
            <a:pPr lvl="0"/>
            <a:r>
              <a:rPr lang="en-US" dirty="0"/>
              <a:t>Sub header text…</a:t>
            </a:r>
          </a:p>
        </p:txBody>
      </p:sp>
    </p:spTree>
    <p:extLst>
      <p:ext uri="{BB962C8B-B14F-4D97-AF65-F5344CB8AC3E}">
        <p14:creationId xmlns:p14="http://schemas.microsoft.com/office/powerpoint/2010/main" xmlns="" val="3092582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16" name="Text Placeholder 15"/>
          <p:cNvSpPr>
            <a:spLocks noGrp="1"/>
          </p:cNvSpPr>
          <p:nvPr>
            <p:ph type="body" sz="quarter" idx="10" hasCustomPrompt="1"/>
          </p:nvPr>
        </p:nvSpPr>
        <p:spPr>
          <a:xfrm>
            <a:off x="358222" y="243205"/>
            <a:ext cx="8379378" cy="1626235"/>
          </a:xfrm>
          <a:prstGeom prst="rect">
            <a:avLst/>
          </a:prstGeom>
          <a:ln>
            <a:noFill/>
          </a:ln>
        </p:spPr>
        <p:txBody>
          <a:bodyPr vert="horz"/>
          <a:lstStyle>
            <a:lvl1pPr marL="0" indent="0">
              <a:buNone/>
              <a:defRPr b="1" i="0" u="none" cap="all" baseline="0">
                <a:ln w="3175" cap="sq" cmpd="sng">
                  <a:noFill/>
                  <a:prstDash val="sysDot"/>
                </a:ln>
                <a:solidFill>
                  <a:srgbClr val="FFFFFE"/>
                </a:solidFill>
                <a:latin typeface="Verdana"/>
              </a:defRPr>
            </a:lvl1pPr>
          </a:lstStyle>
          <a:p>
            <a:pPr lvl="0"/>
            <a:r>
              <a:rPr lang="en-US" dirty="0"/>
              <a:t>Header text…</a:t>
            </a:r>
            <a:br>
              <a:rPr lang="en-US" dirty="0"/>
            </a:br>
            <a:r>
              <a:rPr lang="en-US" dirty="0"/>
              <a:t>Verdana bold</a:t>
            </a:r>
            <a:br>
              <a:rPr lang="en-US" dirty="0"/>
            </a:br>
            <a:r>
              <a:rPr lang="en-US" dirty="0"/>
              <a:t>All caps 32 pt</a:t>
            </a:r>
          </a:p>
        </p:txBody>
      </p:sp>
      <p:sp>
        <p:nvSpPr>
          <p:cNvPr id="19" name="Text Placeholder 15"/>
          <p:cNvSpPr>
            <a:spLocks noGrp="1"/>
          </p:cNvSpPr>
          <p:nvPr>
            <p:ph type="body" sz="quarter" idx="11" hasCustomPrompt="1"/>
          </p:nvPr>
        </p:nvSpPr>
        <p:spPr>
          <a:xfrm>
            <a:off x="358222" y="2091267"/>
            <a:ext cx="8379378" cy="1239520"/>
          </a:xfrm>
          <a:prstGeom prst="rect">
            <a:avLst/>
          </a:prstGeom>
          <a:ln>
            <a:noFill/>
          </a:ln>
        </p:spPr>
        <p:txBody>
          <a:bodyPr vert="horz"/>
          <a:lstStyle>
            <a:lvl1pPr marL="0" indent="0">
              <a:buNone/>
              <a:defRPr sz="2000" b="1" i="0" u="none" cap="none" baseline="0">
                <a:ln w="3175" cap="sq" cmpd="sng">
                  <a:noFill/>
                  <a:prstDash val="sysDot"/>
                </a:ln>
                <a:solidFill>
                  <a:srgbClr val="FFFFFE"/>
                </a:solidFill>
                <a:latin typeface="Verdana"/>
              </a:defRPr>
            </a:lvl1pPr>
          </a:lstStyle>
          <a:p>
            <a:pPr lvl="0"/>
            <a:r>
              <a:rPr lang="en-US" dirty="0"/>
              <a:t>Sub header text…</a:t>
            </a:r>
            <a:br>
              <a:rPr lang="en-US" dirty="0"/>
            </a:br>
            <a:r>
              <a:rPr lang="en-US" dirty="0"/>
              <a:t>Verdana Bold</a:t>
            </a:r>
            <a:br>
              <a:rPr lang="en-US" dirty="0"/>
            </a:br>
            <a:r>
              <a:rPr lang="en-US" dirty="0"/>
              <a:t>Mixed case 20 pt</a:t>
            </a:r>
          </a:p>
        </p:txBody>
      </p:sp>
      <p:sp>
        <p:nvSpPr>
          <p:cNvPr id="20" name="Text Placeholder 15"/>
          <p:cNvSpPr>
            <a:spLocks noGrp="1"/>
          </p:cNvSpPr>
          <p:nvPr>
            <p:ph type="body" sz="quarter" idx="12" hasCustomPrompt="1"/>
          </p:nvPr>
        </p:nvSpPr>
        <p:spPr>
          <a:xfrm>
            <a:off x="358222" y="3530600"/>
            <a:ext cx="8379378" cy="797558"/>
          </a:xfrm>
          <a:prstGeom prst="rect">
            <a:avLst/>
          </a:prstGeom>
          <a:ln>
            <a:noFill/>
          </a:ln>
        </p:spPr>
        <p:txBody>
          <a:bodyPr vert="horz"/>
          <a:lstStyle>
            <a:lvl1pPr marL="0" indent="0">
              <a:buNone/>
              <a:defRPr sz="1400" b="0" i="0" u="none" cap="none" baseline="0">
                <a:ln w="3175" cap="sq" cmpd="sng">
                  <a:noFill/>
                  <a:prstDash val="sysDot"/>
                </a:ln>
                <a:solidFill>
                  <a:srgbClr val="FFFFFE"/>
                </a:solidFill>
                <a:latin typeface="Verdana"/>
              </a:defRPr>
            </a:lvl1pPr>
          </a:lstStyle>
          <a:p>
            <a:pPr lvl="0"/>
            <a:r>
              <a:rPr lang="en-US" dirty="0"/>
              <a:t>Body text…</a:t>
            </a:r>
            <a:br>
              <a:rPr lang="en-US" dirty="0"/>
            </a:br>
            <a:r>
              <a:rPr lang="en-US" dirty="0"/>
              <a:t>Verdana Regular</a:t>
            </a:r>
            <a:br>
              <a:rPr lang="en-US" dirty="0"/>
            </a:br>
            <a:r>
              <a:rPr lang="en-US" dirty="0"/>
              <a:t>Mixed case 14 pt</a:t>
            </a:r>
          </a:p>
        </p:txBody>
      </p:sp>
      <p:sp>
        <p:nvSpPr>
          <p:cNvPr id="21" name="Text Placeholder 15"/>
          <p:cNvSpPr>
            <a:spLocks noGrp="1"/>
          </p:cNvSpPr>
          <p:nvPr>
            <p:ph type="body" sz="quarter" idx="13" hasCustomPrompt="1"/>
          </p:nvPr>
        </p:nvSpPr>
        <p:spPr>
          <a:xfrm>
            <a:off x="358222" y="4534744"/>
            <a:ext cx="3261278" cy="858519"/>
          </a:xfrm>
          <a:prstGeom prst="rect">
            <a:avLst/>
          </a:prstGeom>
          <a:ln>
            <a:noFill/>
          </a:ln>
        </p:spPr>
        <p:txBody>
          <a:bodyPr vert="horz"/>
          <a:lstStyle>
            <a:lvl1pPr marL="0" indent="0">
              <a:buNone/>
              <a:defRPr sz="1400" b="1" i="0" u="none" cap="none" baseline="0">
                <a:ln w="3175" cap="sq" cmpd="sng">
                  <a:noFill/>
                  <a:prstDash val="sysDot"/>
                </a:ln>
                <a:solidFill>
                  <a:srgbClr val="FFFFFE"/>
                </a:solidFill>
                <a:latin typeface="Verdana"/>
              </a:defRPr>
            </a:lvl1pPr>
          </a:lstStyle>
          <a:p>
            <a:pPr lvl="0"/>
            <a:r>
              <a:rPr lang="en-US" dirty="0"/>
              <a:t>Body text bold…</a:t>
            </a:r>
            <a:br>
              <a:rPr lang="en-US" dirty="0"/>
            </a:br>
            <a:r>
              <a:rPr lang="en-US" dirty="0"/>
              <a:t>Verdana Bold</a:t>
            </a:r>
            <a:br>
              <a:rPr lang="en-US" dirty="0"/>
            </a:br>
            <a:r>
              <a:rPr lang="en-US" dirty="0"/>
              <a:t>Mixed case 14 pt</a:t>
            </a:r>
          </a:p>
        </p:txBody>
      </p:sp>
      <p:cxnSp>
        <p:nvCxnSpPr>
          <p:cNvPr id="6" name="Straight Connector 5"/>
          <p:cNvCxnSpPr/>
          <p:nvPr userDrawn="1"/>
        </p:nvCxnSpPr>
        <p:spPr>
          <a:xfrm>
            <a:off x="4180840" y="5486400"/>
            <a:ext cx="4963160" cy="1588"/>
          </a:xfrm>
          <a:prstGeom prst="line">
            <a:avLst/>
          </a:prstGeom>
          <a:ln w="63500">
            <a:solidFill>
              <a:srgbClr val="FFFFFE"/>
            </a:solidFill>
          </a:ln>
          <a:effectLst/>
        </p:spPr>
        <p:style>
          <a:lnRef idx="2">
            <a:schemeClr val="accent1"/>
          </a:lnRef>
          <a:fillRef idx="0">
            <a:schemeClr val="accent1"/>
          </a:fillRef>
          <a:effectRef idx="1">
            <a:schemeClr val="accent1"/>
          </a:effectRef>
          <a:fontRef idx="minor">
            <a:schemeClr val="tx1"/>
          </a:fontRef>
        </p:style>
      </p:cxnSp>
      <p:sp>
        <p:nvSpPr>
          <p:cNvPr id="7" name="Text Placeholder 15"/>
          <p:cNvSpPr>
            <a:spLocks noGrp="1"/>
          </p:cNvSpPr>
          <p:nvPr>
            <p:ph type="body" sz="quarter" idx="16" hasCustomPrompt="1"/>
          </p:nvPr>
        </p:nvSpPr>
        <p:spPr>
          <a:xfrm>
            <a:off x="4114800" y="4737100"/>
            <a:ext cx="4953000" cy="749300"/>
          </a:xfrm>
          <a:prstGeom prst="rect">
            <a:avLst/>
          </a:prstGeom>
          <a:ln>
            <a:noFill/>
          </a:ln>
        </p:spPr>
        <p:txBody>
          <a:bodyPr vert="horz"/>
          <a:lstStyle>
            <a:lvl1pPr marL="0" indent="0" algn="l">
              <a:buNone/>
              <a:defRPr sz="2000" b="1" i="0" u="none" cap="all" baseline="0">
                <a:ln w="3175" cap="sq" cmpd="sng">
                  <a:noFill/>
                  <a:prstDash val="sysDot"/>
                </a:ln>
                <a:solidFill>
                  <a:srgbClr val="FFFFFE"/>
                </a:solidFill>
                <a:latin typeface="Verdana"/>
              </a:defRPr>
            </a:lvl1pPr>
          </a:lstStyle>
          <a:p>
            <a:pPr lvl="0"/>
            <a:r>
              <a:rPr lang="en-US" dirty="0"/>
              <a:t>Callout</a:t>
            </a:r>
            <a:br>
              <a:rPr lang="en-US" dirty="0"/>
            </a:br>
            <a:r>
              <a:rPr lang="en-US" dirty="0"/>
              <a:t>Verdana bold, all caps 20pt</a:t>
            </a:r>
          </a:p>
        </p:txBody>
      </p:sp>
    </p:spTree>
    <p:extLst>
      <p:ext uri="{BB962C8B-B14F-4D97-AF65-F5344CB8AC3E}">
        <p14:creationId xmlns:p14="http://schemas.microsoft.com/office/powerpoint/2010/main" xmlns="" val="7272123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6_Text with List">
    <p:spTree>
      <p:nvGrpSpPr>
        <p:cNvPr id="1" name=""/>
        <p:cNvGrpSpPr/>
        <p:nvPr/>
      </p:nvGrpSpPr>
      <p:grpSpPr>
        <a:xfrm>
          <a:off x="0" y="0"/>
          <a:ext cx="0" cy="0"/>
          <a:chOff x="0" y="0"/>
          <a:chExt cx="0" cy="0"/>
        </a:xfrm>
      </p:grpSpPr>
      <p:sp>
        <p:nvSpPr>
          <p:cNvPr id="10" name="Text Placeholder 15"/>
          <p:cNvSpPr>
            <a:spLocks noGrp="1"/>
          </p:cNvSpPr>
          <p:nvPr>
            <p:ph type="body" sz="quarter" idx="10" hasCustomPrompt="1"/>
          </p:nvPr>
        </p:nvSpPr>
        <p:spPr>
          <a:xfrm>
            <a:off x="358222" y="243205"/>
            <a:ext cx="8379378" cy="457835"/>
          </a:xfrm>
          <a:prstGeom prst="rect">
            <a:avLst/>
          </a:prstGeom>
          <a:ln>
            <a:noFill/>
          </a:ln>
        </p:spPr>
        <p:txBody>
          <a:bodyPr vert="horz"/>
          <a:lstStyle>
            <a:lvl1pPr marL="0" indent="0">
              <a:buNone/>
              <a:defRPr b="1" i="0" u="none" cap="all" baseline="0">
                <a:ln w="3175" cap="sq" cmpd="sng">
                  <a:noFill/>
                  <a:prstDash val="sysDot"/>
                </a:ln>
                <a:solidFill>
                  <a:srgbClr val="FFFFFE"/>
                </a:solidFill>
                <a:latin typeface="Verdana"/>
              </a:defRPr>
            </a:lvl1pPr>
          </a:lstStyle>
          <a:p>
            <a:pPr lvl="0"/>
            <a:r>
              <a:rPr lang="en-US" dirty="0"/>
              <a:t>Call out</a:t>
            </a:r>
          </a:p>
        </p:txBody>
      </p:sp>
      <p:sp>
        <p:nvSpPr>
          <p:cNvPr id="13" name="Text Placeholder 15"/>
          <p:cNvSpPr>
            <a:spLocks noGrp="1"/>
          </p:cNvSpPr>
          <p:nvPr>
            <p:ph type="body" sz="quarter" idx="13" hasCustomPrompt="1"/>
          </p:nvPr>
        </p:nvSpPr>
        <p:spPr>
          <a:xfrm>
            <a:off x="358222" y="1198884"/>
            <a:ext cx="4273045" cy="2611116"/>
          </a:xfrm>
          <a:prstGeom prst="rect">
            <a:avLst/>
          </a:prstGeom>
          <a:ln>
            <a:noFill/>
          </a:ln>
        </p:spPr>
        <p:txBody>
          <a:bodyPr vert="horz"/>
          <a:lstStyle>
            <a:lvl1pPr marL="0" indent="0">
              <a:buNone/>
              <a:defRPr sz="1400" b="0" i="0" u="none" cap="none" baseline="0">
                <a:ln w="3175" cap="sq" cmpd="sng">
                  <a:noFill/>
                  <a:prstDash val="sysDot"/>
                </a:ln>
                <a:solidFill>
                  <a:srgbClr val="FFFFFE"/>
                </a:solidFill>
                <a:latin typeface="Verdana"/>
              </a:defRPr>
            </a:lvl1pPr>
          </a:lstStyle>
          <a:p>
            <a:pPr lvl="0"/>
            <a:r>
              <a:rPr lang="en-US" dirty="0"/>
              <a:t>To highlight a certain point or statement on a slide or topic, use a call out. This call out is always in all caps and has a line, or rule, above or below the statement.</a:t>
            </a:r>
            <a:br>
              <a:rPr lang="en-US" dirty="0"/>
            </a:br>
            <a:r>
              <a:rPr lang="en-US" dirty="0"/>
              <a:t/>
            </a:r>
            <a:br>
              <a:rPr lang="en-US" dirty="0"/>
            </a:br>
            <a:r>
              <a:rPr lang="en-US" dirty="0"/>
              <a:t>The width of the rule will be the same width of either the longest line or whole statement.</a:t>
            </a:r>
          </a:p>
        </p:txBody>
      </p:sp>
      <p:cxnSp>
        <p:nvCxnSpPr>
          <p:cNvPr id="15" name="Straight Connector 14"/>
          <p:cNvCxnSpPr/>
          <p:nvPr userDrawn="1"/>
        </p:nvCxnSpPr>
        <p:spPr>
          <a:xfrm>
            <a:off x="5151120" y="3238500"/>
            <a:ext cx="3992880" cy="1588"/>
          </a:xfrm>
          <a:prstGeom prst="line">
            <a:avLst/>
          </a:prstGeom>
          <a:ln w="63500">
            <a:solidFill>
              <a:srgbClr val="FFFFFE"/>
            </a:solidFill>
          </a:ln>
          <a:effectLst/>
        </p:spPr>
        <p:style>
          <a:lnRef idx="2">
            <a:schemeClr val="accent1"/>
          </a:lnRef>
          <a:fillRef idx="0">
            <a:schemeClr val="accent1"/>
          </a:fillRef>
          <a:effectRef idx="1">
            <a:schemeClr val="accent1"/>
          </a:effectRef>
          <a:fontRef idx="minor">
            <a:schemeClr val="tx1"/>
          </a:fontRef>
        </p:style>
      </p:cxnSp>
      <p:sp>
        <p:nvSpPr>
          <p:cNvPr id="16" name="Text Placeholder 15"/>
          <p:cNvSpPr>
            <a:spLocks noGrp="1"/>
          </p:cNvSpPr>
          <p:nvPr>
            <p:ph type="body" sz="quarter" idx="14" hasCustomPrompt="1"/>
          </p:nvPr>
        </p:nvSpPr>
        <p:spPr>
          <a:xfrm>
            <a:off x="5059680" y="3280729"/>
            <a:ext cx="4084320" cy="685799"/>
          </a:xfrm>
          <a:prstGeom prst="rect">
            <a:avLst/>
          </a:prstGeom>
          <a:ln>
            <a:noFill/>
          </a:ln>
        </p:spPr>
        <p:txBody>
          <a:bodyPr vert="horz"/>
          <a:lstStyle>
            <a:lvl1pPr marL="0" indent="0">
              <a:buNone/>
              <a:defRPr sz="2000" b="1" i="0" u="none" cap="all" baseline="0">
                <a:ln w="3175" cap="sq" cmpd="sng">
                  <a:noFill/>
                  <a:prstDash val="sysDot"/>
                </a:ln>
                <a:solidFill>
                  <a:srgbClr val="FFFFFE"/>
                </a:solidFill>
                <a:latin typeface="Verdana"/>
              </a:defRPr>
            </a:lvl1pPr>
          </a:lstStyle>
          <a:p>
            <a:pPr lvl="0"/>
            <a:r>
              <a:rPr lang="en-US" dirty="0"/>
              <a:t>right side callout has text align left</a:t>
            </a:r>
          </a:p>
        </p:txBody>
      </p:sp>
      <p:cxnSp>
        <p:nvCxnSpPr>
          <p:cNvPr id="17" name="Straight Connector 16"/>
          <p:cNvCxnSpPr/>
          <p:nvPr userDrawn="1"/>
        </p:nvCxnSpPr>
        <p:spPr>
          <a:xfrm>
            <a:off x="-10160" y="5100954"/>
            <a:ext cx="4003040" cy="1588"/>
          </a:xfrm>
          <a:prstGeom prst="line">
            <a:avLst/>
          </a:prstGeom>
          <a:ln w="63500">
            <a:solidFill>
              <a:srgbClr val="FFFFFE"/>
            </a:solidFill>
          </a:ln>
          <a:effectLst/>
        </p:spPr>
        <p:style>
          <a:lnRef idx="2">
            <a:schemeClr val="accent1"/>
          </a:lnRef>
          <a:fillRef idx="0">
            <a:schemeClr val="accent1"/>
          </a:fillRef>
          <a:effectRef idx="1">
            <a:schemeClr val="accent1"/>
          </a:effectRef>
          <a:fontRef idx="minor">
            <a:schemeClr val="tx1"/>
          </a:fontRef>
        </p:style>
      </p:cxnSp>
      <p:sp>
        <p:nvSpPr>
          <p:cNvPr id="20" name="Text Placeholder 15"/>
          <p:cNvSpPr>
            <a:spLocks noGrp="1"/>
          </p:cNvSpPr>
          <p:nvPr>
            <p:ph type="body" sz="quarter" idx="15" hasCustomPrompt="1"/>
          </p:nvPr>
        </p:nvSpPr>
        <p:spPr>
          <a:xfrm>
            <a:off x="0" y="4309428"/>
            <a:ext cx="4114800" cy="685800"/>
          </a:xfrm>
          <a:prstGeom prst="rect">
            <a:avLst/>
          </a:prstGeom>
          <a:ln>
            <a:noFill/>
          </a:ln>
        </p:spPr>
        <p:txBody>
          <a:bodyPr vert="horz"/>
          <a:lstStyle>
            <a:lvl1pPr marL="0" indent="0" algn="r">
              <a:buNone/>
              <a:defRPr sz="2000" b="1" i="0" u="none" cap="all" baseline="0">
                <a:ln w="3175" cap="sq" cmpd="sng">
                  <a:noFill/>
                  <a:prstDash val="sysDot"/>
                </a:ln>
                <a:solidFill>
                  <a:srgbClr val="FFFFFE"/>
                </a:solidFill>
                <a:latin typeface="Verdana"/>
              </a:defRPr>
            </a:lvl1pPr>
          </a:lstStyle>
          <a:p>
            <a:pPr lvl="0"/>
            <a:r>
              <a:rPr lang="en-US" dirty="0"/>
              <a:t>Left side callout has text align right</a:t>
            </a:r>
          </a:p>
        </p:txBody>
      </p:sp>
    </p:spTree>
    <p:extLst>
      <p:ext uri="{BB962C8B-B14F-4D97-AF65-F5344CB8AC3E}">
        <p14:creationId xmlns:p14="http://schemas.microsoft.com/office/powerpoint/2010/main" xmlns="" val="30000123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with List">
    <p:spTree>
      <p:nvGrpSpPr>
        <p:cNvPr id="1" name=""/>
        <p:cNvGrpSpPr/>
        <p:nvPr/>
      </p:nvGrpSpPr>
      <p:grpSpPr>
        <a:xfrm>
          <a:off x="0" y="0"/>
          <a:ext cx="0" cy="0"/>
          <a:chOff x="0" y="0"/>
          <a:chExt cx="0" cy="0"/>
        </a:xfrm>
      </p:grpSpPr>
      <p:sp>
        <p:nvSpPr>
          <p:cNvPr id="19" name="Text Placeholder 15"/>
          <p:cNvSpPr>
            <a:spLocks noGrp="1"/>
          </p:cNvSpPr>
          <p:nvPr>
            <p:ph type="body" sz="quarter" idx="18" hasCustomPrompt="1"/>
          </p:nvPr>
        </p:nvSpPr>
        <p:spPr>
          <a:xfrm>
            <a:off x="378542" y="1198884"/>
            <a:ext cx="8379378" cy="411478"/>
          </a:xfrm>
          <a:prstGeom prst="rect">
            <a:avLst/>
          </a:prstGeom>
          <a:ln>
            <a:noFill/>
          </a:ln>
        </p:spPr>
        <p:txBody>
          <a:bodyPr vert="horz"/>
          <a:lstStyle>
            <a:lvl1pPr marL="0" indent="0">
              <a:buNone/>
              <a:defRPr sz="2000" b="1" i="0" u="none" cap="none" baseline="0">
                <a:ln w="3175" cap="sq" cmpd="sng">
                  <a:noFill/>
                  <a:prstDash val="sysDot"/>
                </a:ln>
                <a:solidFill>
                  <a:srgbClr val="FFFFFE"/>
                </a:solidFill>
                <a:latin typeface="Verdana"/>
                <a:cs typeface="Verdana"/>
              </a:defRPr>
            </a:lvl1pPr>
          </a:lstStyle>
          <a:p>
            <a:r>
              <a:rPr lang="en-US" dirty="0">
                <a:solidFill>
                  <a:srgbClr val="FFFFFF"/>
                </a:solidFill>
                <a:latin typeface="Gotham-Bold"/>
                <a:cs typeface="Gotham-Bold"/>
              </a:rPr>
              <a:t>Options</a:t>
            </a:r>
          </a:p>
        </p:txBody>
      </p:sp>
      <p:sp>
        <p:nvSpPr>
          <p:cNvPr id="10" name="Text Placeholder 15"/>
          <p:cNvSpPr>
            <a:spLocks noGrp="1"/>
          </p:cNvSpPr>
          <p:nvPr>
            <p:ph type="body" sz="quarter" idx="10" hasCustomPrompt="1"/>
          </p:nvPr>
        </p:nvSpPr>
        <p:spPr>
          <a:xfrm>
            <a:off x="358222" y="243205"/>
            <a:ext cx="8379378" cy="457835"/>
          </a:xfrm>
          <a:prstGeom prst="rect">
            <a:avLst/>
          </a:prstGeom>
          <a:ln>
            <a:noFill/>
          </a:ln>
        </p:spPr>
        <p:txBody>
          <a:bodyPr vert="horz"/>
          <a:lstStyle>
            <a:lvl1pPr marL="0" indent="0">
              <a:buNone/>
              <a:defRPr b="1" i="0" u="none" cap="all" baseline="0">
                <a:ln w="3175" cap="sq" cmpd="sng">
                  <a:noFill/>
                  <a:prstDash val="sysDot"/>
                </a:ln>
                <a:solidFill>
                  <a:srgbClr val="FFFFFE"/>
                </a:solidFill>
                <a:latin typeface="Verdana"/>
              </a:defRPr>
            </a:lvl1pPr>
          </a:lstStyle>
          <a:p>
            <a:pPr lvl="0"/>
            <a:r>
              <a:rPr lang="en-US" dirty="0"/>
              <a:t>List Style</a:t>
            </a:r>
          </a:p>
        </p:txBody>
      </p:sp>
      <p:sp>
        <p:nvSpPr>
          <p:cNvPr id="12" name="Text Placeholder 15"/>
          <p:cNvSpPr>
            <a:spLocks noGrp="1"/>
          </p:cNvSpPr>
          <p:nvPr>
            <p:ph type="body" sz="quarter" idx="12" hasCustomPrompt="1"/>
          </p:nvPr>
        </p:nvSpPr>
        <p:spPr>
          <a:xfrm>
            <a:off x="358222" y="2733044"/>
            <a:ext cx="8379378" cy="797558"/>
          </a:xfrm>
          <a:prstGeom prst="rect">
            <a:avLst/>
          </a:prstGeom>
          <a:ln>
            <a:noFill/>
          </a:ln>
        </p:spPr>
        <p:txBody>
          <a:bodyPr vert="horz"/>
          <a:lstStyle>
            <a:lvl1pPr marL="228600" indent="0">
              <a:buClr>
                <a:srgbClr val="FFFFFE"/>
              </a:buClr>
              <a:buFont typeface="Lucida Grande"/>
              <a:buChar char="❯"/>
              <a:defRPr sz="1400" b="0" i="0" u="none" cap="none" baseline="0">
                <a:ln w="3175" cap="sq" cmpd="sng">
                  <a:noFill/>
                  <a:prstDash val="sysDot"/>
                </a:ln>
                <a:solidFill>
                  <a:srgbClr val="FFFFFE"/>
                </a:solidFill>
                <a:latin typeface="Verdana"/>
              </a:defRPr>
            </a:lvl1pPr>
          </a:lstStyle>
          <a:p>
            <a:pPr lvl="0"/>
            <a:r>
              <a:rPr lang="en-US" dirty="0"/>
              <a:t>  Item A</a:t>
            </a:r>
          </a:p>
          <a:p>
            <a:pPr lvl="0"/>
            <a:r>
              <a:rPr lang="en-US" dirty="0"/>
              <a:t>  Item B</a:t>
            </a:r>
          </a:p>
          <a:p>
            <a:pPr lvl="0"/>
            <a:r>
              <a:rPr lang="en-US" dirty="0"/>
              <a:t>  Item C</a:t>
            </a:r>
          </a:p>
        </p:txBody>
      </p:sp>
      <p:sp>
        <p:nvSpPr>
          <p:cNvPr id="13" name="Text Placeholder 15"/>
          <p:cNvSpPr>
            <a:spLocks noGrp="1"/>
          </p:cNvSpPr>
          <p:nvPr>
            <p:ph type="body" sz="quarter" idx="13" hasCustomPrompt="1"/>
          </p:nvPr>
        </p:nvSpPr>
        <p:spPr>
          <a:xfrm>
            <a:off x="358222" y="2362200"/>
            <a:ext cx="8379378" cy="411478"/>
          </a:xfrm>
          <a:prstGeom prst="rect">
            <a:avLst/>
          </a:prstGeom>
          <a:ln>
            <a:noFill/>
          </a:ln>
        </p:spPr>
        <p:txBody>
          <a:bodyPr vert="horz"/>
          <a:lstStyle>
            <a:lvl1pPr marL="0" indent="0">
              <a:buNone/>
              <a:defRPr sz="1400" b="0" i="0" u="none" cap="none" baseline="0">
                <a:ln w="3175" cap="sq" cmpd="sng">
                  <a:noFill/>
                  <a:prstDash val="sysDot"/>
                </a:ln>
                <a:solidFill>
                  <a:srgbClr val="FFFFFE"/>
                </a:solidFill>
                <a:latin typeface="Verdana"/>
              </a:defRPr>
            </a:lvl1pPr>
          </a:lstStyle>
          <a:p>
            <a:pPr lvl="0"/>
            <a:r>
              <a:rPr lang="en-US" dirty="0"/>
              <a:t>Body text before a bulleted list:</a:t>
            </a:r>
          </a:p>
        </p:txBody>
      </p:sp>
      <p:sp>
        <p:nvSpPr>
          <p:cNvPr id="11" name="Text Placeholder 15"/>
          <p:cNvSpPr>
            <a:spLocks noGrp="1"/>
          </p:cNvSpPr>
          <p:nvPr>
            <p:ph type="body" sz="quarter" idx="16" hasCustomPrompt="1"/>
          </p:nvPr>
        </p:nvSpPr>
        <p:spPr>
          <a:xfrm>
            <a:off x="358222" y="4334940"/>
            <a:ext cx="8379378" cy="797558"/>
          </a:xfrm>
          <a:prstGeom prst="rect">
            <a:avLst/>
          </a:prstGeom>
          <a:ln>
            <a:noFill/>
          </a:ln>
        </p:spPr>
        <p:txBody>
          <a:bodyPr vert="horz"/>
          <a:lstStyle>
            <a:lvl1pPr marL="571500" indent="-342900">
              <a:buClr>
                <a:srgbClr val="FFFFFE"/>
              </a:buClr>
              <a:buFont typeface="Wingdings" charset="2"/>
              <a:buAutoNum type="arabicPlain"/>
              <a:defRPr sz="1400" b="0" i="0" u="none" cap="none" baseline="0">
                <a:ln w="3175" cap="sq" cmpd="sng">
                  <a:noFill/>
                  <a:prstDash val="sysDot"/>
                </a:ln>
                <a:solidFill>
                  <a:srgbClr val="FFFFFE"/>
                </a:solidFill>
                <a:latin typeface="Verdana"/>
              </a:defRPr>
            </a:lvl1pPr>
          </a:lstStyle>
          <a:p>
            <a:pPr lvl="0"/>
            <a:r>
              <a:rPr lang="en-US" dirty="0"/>
              <a:t>Item A</a:t>
            </a:r>
          </a:p>
          <a:p>
            <a:pPr lvl="0"/>
            <a:r>
              <a:rPr lang="en-US" dirty="0"/>
              <a:t>Item B</a:t>
            </a:r>
          </a:p>
          <a:p>
            <a:pPr lvl="0"/>
            <a:r>
              <a:rPr lang="en-US" dirty="0"/>
              <a:t>Item C</a:t>
            </a:r>
          </a:p>
        </p:txBody>
      </p:sp>
      <p:sp>
        <p:nvSpPr>
          <p:cNvPr id="14" name="Text Placeholder 15"/>
          <p:cNvSpPr>
            <a:spLocks noGrp="1"/>
          </p:cNvSpPr>
          <p:nvPr>
            <p:ph type="body" sz="quarter" idx="17" hasCustomPrompt="1"/>
          </p:nvPr>
        </p:nvSpPr>
        <p:spPr>
          <a:xfrm>
            <a:off x="358222" y="3855726"/>
            <a:ext cx="8379378" cy="411478"/>
          </a:xfrm>
          <a:prstGeom prst="rect">
            <a:avLst/>
          </a:prstGeom>
          <a:ln>
            <a:noFill/>
          </a:ln>
        </p:spPr>
        <p:txBody>
          <a:bodyPr vert="horz"/>
          <a:lstStyle>
            <a:lvl1pPr marL="0" indent="0">
              <a:buNone/>
              <a:defRPr sz="1400" b="0" i="0" u="none" cap="none" baseline="0">
                <a:ln w="3175" cap="sq" cmpd="sng">
                  <a:noFill/>
                  <a:prstDash val="sysDot"/>
                </a:ln>
                <a:solidFill>
                  <a:srgbClr val="FFFFFE"/>
                </a:solidFill>
                <a:latin typeface="Verdana"/>
              </a:defRPr>
            </a:lvl1pPr>
          </a:lstStyle>
          <a:p>
            <a:pPr lvl="0"/>
            <a:r>
              <a:rPr lang="en-US" dirty="0"/>
              <a:t>Body text before a numbered list:</a:t>
            </a:r>
          </a:p>
        </p:txBody>
      </p:sp>
      <p:sp>
        <p:nvSpPr>
          <p:cNvPr id="9" name="Text Placeholder 15"/>
          <p:cNvSpPr>
            <a:spLocks noGrp="1"/>
          </p:cNvSpPr>
          <p:nvPr>
            <p:ph type="body" sz="quarter" idx="19" hasCustomPrompt="1"/>
          </p:nvPr>
        </p:nvSpPr>
        <p:spPr>
          <a:xfrm>
            <a:off x="378541" y="1661164"/>
            <a:ext cx="4328925" cy="540171"/>
          </a:xfrm>
          <a:prstGeom prst="rect">
            <a:avLst/>
          </a:prstGeom>
          <a:ln>
            <a:noFill/>
          </a:ln>
        </p:spPr>
        <p:txBody>
          <a:bodyPr vert="horz"/>
          <a:lstStyle>
            <a:lvl1pPr marL="0" indent="0">
              <a:buNone/>
              <a:defRPr sz="1400" b="0" i="0" u="none" cap="none" baseline="0">
                <a:ln w="3175" cap="sq" cmpd="sng">
                  <a:noFill/>
                  <a:prstDash val="sysDot"/>
                </a:ln>
                <a:solidFill>
                  <a:srgbClr val="FFFFFE"/>
                </a:solidFill>
                <a:latin typeface="Verdana"/>
              </a:defRPr>
            </a:lvl1pPr>
          </a:lstStyle>
          <a:p>
            <a:r>
              <a:rPr lang="en-US" sz="1400" dirty="0">
                <a:solidFill>
                  <a:srgbClr val="FFFFFF"/>
                </a:solidFill>
                <a:latin typeface="Verdana"/>
                <a:cs typeface="Verdana"/>
              </a:rPr>
              <a:t>Bullet lists</a:t>
            </a:r>
            <a:r>
              <a:rPr lang="en-US" sz="1400" baseline="0" dirty="0">
                <a:solidFill>
                  <a:srgbClr val="FFFFFF"/>
                </a:solidFill>
                <a:latin typeface="Verdana"/>
                <a:cs typeface="Verdana"/>
              </a:rPr>
              <a:t> will use the arrow as its point and a numbered list will be used as seen below.</a:t>
            </a:r>
            <a:endParaRPr lang="en-US" sz="1400" dirty="0">
              <a:solidFill>
                <a:srgbClr val="FFFFFF"/>
              </a:solidFill>
              <a:latin typeface="Verdana"/>
              <a:cs typeface="Verdana"/>
            </a:endParaRPr>
          </a:p>
        </p:txBody>
      </p:sp>
    </p:spTree>
    <p:extLst>
      <p:ext uri="{BB962C8B-B14F-4D97-AF65-F5344CB8AC3E}">
        <p14:creationId xmlns:p14="http://schemas.microsoft.com/office/powerpoint/2010/main" xmlns="" val="30000123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ext with List">
    <p:spTree>
      <p:nvGrpSpPr>
        <p:cNvPr id="1" name=""/>
        <p:cNvGrpSpPr/>
        <p:nvPr/>
      </p:nvGrpSpPr>
      <p:grpSpPr>
        <a:xfrm>
          <a:off x="0" y="0"/>
          <a:ext cx="0" cy="0"/>
          <a:chOff x="0" y="0"/>
          <a:chExt cx="0" cy="0"/>
        </a:xfrm>
      </p:grpSpPr>
      <p:sp>
        <p:nvSpPr>
          <p:cNvPr id="10" name="Text Placeholder 15"/>
          <p:cNvSpPr>
            <a:spLocks noGrp="1"/>
          </p:cNvSpPr>
          <p:nvPr>
            <p:ph type="body" sz="quarter" idx="10" hasCustomPrompt="1"/>
          </p:nvPr>
        </p:nvSpPr>
        <p:spPr>
          <a:xfrm>
            <a:off x="358222" y="243205"/>
            <a:ext cx="8379378" cy="457835"/>
          </a:xfrm>
          <a:prstGeom prst="rect">
            <a:avLst/>
          </a:prstGeom>
          <a:ln>
            <a:noFill/>
          </a:ln>
        </p:spPr>
        <p:txBody>
          <a:bodyPr vert="horz"/>
          <a:lstStyle>
            <a:lvl1pPr marL="0" indent="0">
              <a:buNone/>
              <a:defRPr b="1" i="0" u="none" cap="all" baseline="0">
                <a:ln w="3175" cap="sq" cmpd="sng">
                  <a:noFill/>
                  <a:prstDash val="sysDot"/>
                </a:ln>
                <a:solidFill>
                  <a:srgbClr val="FFFFFE"/>
                </a:solidFill>
                <a:latin typeface="Verdana"/>
              </a:defRPr>
            </a:lvl1pPr>
          </a:lstStyle>
          <a:p>
            <a:pPr lvl="0"/>
            <a:r>
              <a:rPr lang="en-US" dirty="0"/>
              <a:t>Color theme</a:t>
            </a:r>
          </a:p>
        </p:txBody>
      </p:sp>
      <p:sp>
        <p:nvSpPr>
          <p:cNvPr id="13" name="Text Placeholder 15"/>
          <p:cNvSpPr>
            <a:spLocks noGrp="1"/>
          </p:cNvSpPr>
          <p:nvPr>
            <p:ph type="body" sz="quarter" idx="13" hasCustomPrompt="1"/>
          </p:nvPr>
        </p:nvSpPr>
        <p:spPr>
          <a:xfrm>
            <a:off x="378542" y="1198884"/>
            <a:ext cx="8379378" cy="411478"/>
          </a:xfrm>
          <a:prstGeom prst="rect">
            <a:avLst/>
          </a:prstGeom>
          <a:ln>
            <a:noFill/>
          </a:ln>
        </p:spPr>
        <p:txBody>
          <a:bodyPr vert="horz"/>
          <a:lstStyle>
            <a:lvl1pPr marL="0" indent="0">
              <a:buNone/>
              <a:defRPr sz="2000" b="1" i="0" u="none" cap="none" baseline="0">
                <a:ln w="3175" cap="sq" cmpd="sng">
                  <a:noFill/>
                  <a:prstDash val="sysDot"/>
                </a:ln>
                <a:solidFill>
                  <a:srgbClr val="FFFFFE"/>
                </a:solidFill>
                <a:latin typeface="Verdana"/>
                <a:cs typeface="Verdana"/>
              </a:defRPr>
            </a:lvl1pPr>
          </a:lstStyle>
          <a:p>
            <a:r>
              <a:rPr lang="en-US" dirty="0">
                <a:solidFill>
                  <a:srgbClr val="FFFFFF"/>
                </a:solidFill>
                <a:latin typeface="Gotham-Bold"/>
                <a:cs typeface="Gotham-Bold"/>
              </a:rPr>
              <a:t>Use of colors</a:t>
            </a:r>
          </a:p>
        </p:txBody>
      </p:sp>
      <p:cxnSp>
        <p:nvCxnSpPr>
          <p:cNvPr id="15" name="Straight Connector 14"/>
          <p:cNvCxnSpPr/>
          <p:nvPr userDrawn="1"/>
        </p:nvCxnSpPr>
        <p:spPr>
          <a:xfrm>
            <a:off x="4667209" y="4495800"/>
            <a:ext cx="4476791" cy="1588"/>
          </a:xfrm>
          <a:prstGeom prst="line">
            <a:avLst/>
          </a:prstGeom>
          <a:ln w="63500">
            <a:solidFill>
              <a:srgbClr val="FFFFFE"/>
            </a:solidFill>
          </a:ln>
          <a:effectLst/>
        </p:spPr>
        <p:style>
          <a:lnRef idx="2">
            <a:schemeClr val="accent1"/>
          </a:lnRef>
          <a:fillRef idx="0">
            <a:schemeClr val="accent1"/>
          </a:fillRef>
          <a:effectRef idx="1">
            <a:schemeClr val="accent1"/>
          </a:effectRef>
          <a:fontRef idx="minor">
            <a:schemeClr val="tx1"/>
          </a:fontRef>
        </p:style>
      </p:cxnSp>
      <p:sp>
        <p:nvSpPr>
          <p:cNvPr id="16" name="Text Placeholder 15"/>
          <p:cNvSpPr>
            <a:spLocks noGrp="1"/>
          </p:cNvSpPr>
          <p:nvPr>
            <p:ph type="body" sz="quarter" idx="14" hasCustomPrompt="1"/>
          </p:nvPr>
        </p:nvSpPr>
        <p:spPr>
          <a:xfrm>
            <a:off x="4572000" y="4558348"/>
            <a:ext cx="3276600" cy="1801812"/>
          </a:xfrm>
          <a:prstGeom prst="rect">
            <a:avLst/>
          </a:prstGeom>
          <a:ln>
            <a:noFill/>
          </a:ln>
        </p:spPr>
        <p:txBody>
          <a:bodyPr vert="horz"/>
          <a:lstStyle>
            <a:lvl1pPr marL="0" indent="0">
              <a:buNone/>
              <a:defRPr sz="2000" b="1" i="0" u="none" cap="all" baseline="0">
                <a:ln w="3175" cap="sq" cmpd="sng">
                  <a:noFill/>
                  <a:prstDash val="sysDot"/>
                </a:ln>
                <a:solidFill>
                  <a:srgbClr val="FFFFFE"/>
                </a:solidFill>
                <a:latin typeface="Verdana"/>
              </a:defRPr>
            </a:lvl1pPr>
          </a:lstStyle>
          <a:p>
            <a:pPr lvl="0"/>
            <a:r>
              <a:rPr lang="en-US" dirty="0"/>
              <a:t>A walkthrough</a:t>
            </a:r>
            <a:br>
              <a:rPr lang="en-US" dirty="0"/>
            </a:br>
            <a:r>
              <a:rPr lang="en-US" dirty="0"/>
              <a:t>of how to access these colors is shown on the next slide.</a:t>
            </a:r>
          </a:p>
        </p:txBody>
      </p:sp>
      <p:sp>
        <p:nvSpPr>
          <p:cNvPr id="28" name="Text Placeholder 15"/>
          <p:cNvSpPr>
            <a:spLocks noGrp="1"/>
          </p:cNvSpPr>
          <p:nvPr>
            <p:ph type="body" sz="quarter" idx="15" hasCustomPrompt="1"/>
          </p:nvPr>
        </p:nvSpPr>
        <p:spPr>
          <a:xfrm>
            <a:off x="419182" y="2808607"/>
            <a:ext cx="2760898" cy="411478"/>
          </a:xfrm>
          <a:prstGeom prst="rect">
            <a:avLst/>
          </a:prstGeom>
          <a:ln>
            <a:noFill/>
          </a:ln>
        </p:spPr>
        <p:txBody>
          <a:bodyPr vert="horz"/>
          <a:lstStyle>
            <a:lvl1pPr marL="0" indent="0">
              <a:buNone/>
              <a:defRPr sz="2000" b="1" i="0" u="none" cap="none" baseline="0">
                <a:ln w="3175" cap="sq" cmpd="sng">
                  <a:noFill/>
                  <a:prstDash val="sysDot"/>
                </a:ln>
                <a:solidFill>
                  <a:srgbClr val="FFFFFE"/>
                </a:solidFill>
                <a:latin typeface="Verdana"/>
                <a:cs typeface="Verdana"/>
              </a:defRPr>
            </a:lvl1pPr>
          </a:lstStyle>
          <a:p>
            <a:r>
              <a:rPr lang="en-US" dirty="0">
                <a:solidFill>
                  <a:srgbClr val="FFFFFF"/>
                </a:solidFill>
                <a:latin typeface="Gotham-Bold"/>
                <a:cs typeface="Gotham-Bold"/>
              </a:rPr>
              <a:t>Primary colors</a:t>
            </a:r>
          </a:p>
        </p:txBody>
      </p:sp>
      <p:sp>
        <p:nvSpPr>
          <p:cNvPr id="32" name="Text Placeholder 15"/>
          <p:cNvSpPr>
            <a:spLocks noGrp="1"/>
          </p:cNvSpPr>
          <p:nvPr>
            <p:ph type="body" sz="quarter" idx="16" hasCustomPrompt="1"/>
          </p:nvPr>
        </p:nvSpPr>
        <p:spPr>
          <a:xfrm>
            <a:off x="4568231" y="2373866"/>
            <a:ext cx="4296369" cy="411478"/>
          </a:xfrm>
          <a:prstGeom prst="rect">
            <a:avLst/>
          </a:prstGeom>
          <a:ln>
            <a:noFill/>
          </a:ln>
        </p:spPr>
        <p:txBody>
          <a:bodyPr vert="horz"/>
          <a:lstStyle>
            <a:lvl1pPr marL="0" indent="0">
              <a:buNone/>
              <a:defRPr sz="2000" b="1" i="0" u="none" cap="none" baseline="0">
                <a:ln w="3175" cap="sq" cmpd="sng">
                  <a:noFill/>
                  <a:prstDash val="sysDot"/>
                </a:ln>
                <a:solidFill>
                  <a:srgbClr val="FFFFFE"/>
                </a:solidFill>
                <a:latin typeface="Verdana"/>
                <a:cs typeface="Verdana"/>
              </a:defRPr>
            </a:lvl1pPr>
          </a:lstStyle>
          <a:p>
            <a:r>
              <a:rPr lang="en-US" dirty="0">
                <a:solidFill>
                  <a:srgbClr val="FFFFFF"/>
                </a:solidFill>
                <a:latin typeface="Gotham-Bold"/>
                <a:cs typeface="Gotham-Bold"/>
              </a:rPr>
              <a:t>Secondary colors</a:t>
            </a:r>
          </a:p>
        </p:txBody>
      </p:sp>
      <p:sp>
        <p:nvSpPr>
          <p:cNvPr id="53" name="Rectangle 52"/>
          <p:cNvSpPr/>
          <p:nvPr userDrawn="1"/>
        </p:nvSpPr>
        <p:spPr>
          <a:xfrm>
            <a:off x="518160" y="3291205"/>
            <a:ext cx="944880" cy="9448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Rectangle 53"/>
          <p:cNvSpPr/>
          <p:nvPr userDrawn="1"/>
        </p:nvSpPr>
        <p:spPr>
          <a:xfrm>
            <a:off x="1940560" y="3291205"/>
            <a:ext cx="944880" cy="944880"/>
          </a:xfrm>
          <a:prstGeom prst="rect">
            <a:avLst/>
          </a:prstGeom>
          <a:solidFill>
            <a:schemeClr val="tx1"/>
          </a:solidFill>
          <a:ln>
            <a:solidFill>
              <a:srgbClr val="FFFFFE"/>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Rectangle 62"/>
          <p:cNvSpPr/>
          <p:nvPr userDrawn="1"/>
        </p:nvSpPr>
        <p:spPr>
          <a:xfrm>
            <a:off x="4650275" y="2924243"/>
            <a:ext cx="518795" cy="518795"/>
          </a:xfrm>
          <a:prstGeom prst="rect">
            <a:avLst/>
          </a:prstGeom>
          <a:solidFill>
            <a:srgbClr val="8B181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Rectangle 63"/>
          <p:cNvSpPr/>
          <p:nvPr userDrawn="1"/>
        </p:nvSpPr>
        <p:spPr>
          <a:xfrm>
            <a:off x="5235534" y="2924243"/>
            <a:ext cx="518795" cy="518795"/>
          </a:xfrm>
          <a:prstGeom prst="rect">
            <a:avLst/>
          </a:prstGeom>
          <a:solidFill>
            <a:srgbClr val="E05C4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Rectangle 64"/>
          <p:cNvSpPr/>
          <p:nvPr userDrawn="1"/>
        </p:nvSpPr>
        <p:spPr>
          <a:xfrm>
            <a:off x="5824361" y="2924243"/>
            <a:ext cx="518795" cy="518795"/>
          </a:xfrm>
          <a:prstGeom prst="rect">
            <a:avLst/>
          </a:prstGeom>
          <a:solidFill>
            <a:srgbClr val="A31E2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6" name="Rectangle 65"/>
          <p:cNvSpPr/>
          <p:nvPr userDrawn="1"/>
        </p:nvSpPr>
        <p:spPr>
          <a:xfrm>
            <a:off x="6404293" y="2924243"/>
            <a:ext cx="518795" cy="518795"/>
          </a:xfrm>
          <a:prstGeom prst="rect">
            <a:avLst/>
          </a:prstGeom>
          <a:solidFill>
            <a:srgbClr val="EFA99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Rectangle 66"/>
          <p:cNvSpPr/>
          <p:nvPr userDrawn="1"/>
        </p:nvSpPr>
        <p:spPr>
          <a:xfrm>
            <a:off x="4650275" y="3513885"/>
            <a:ext cx="518795" cy="518795"/>
          </a:xfrm>
          <a:prstGeom prst="rect">
            <a:avLst/>
          </a:prstGeom>
          <a:solidFill>
            <a:srgbClr val="31383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Rectangle 67"/>
          <p:cNvSpPr/>
          <p:nvPr userDrawn="1"/>
        </p:nvSpPr>
        <p:spPr>
          <a:xfrm>
            <a:off x="5235534" y="3513885"/>
            <a:ext cx="518795" cy="518795"/>
          </a:xfrm>
          <a:prstGeom prst="rect">
            <a:avLst/>
          </a:prstGeom>
          <a:solidFill>
            <a:srgbClr val="97979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Rectangle 68"/>
          <p:cNvSpPr/>
          <p:nvPr userDrawn="1"/>
        </p:nvSpPr>
        <p:spPr>
          <a:xfrm>
            <a:off x="5824361" y="3513885"/>
            <a:ext cx="518795" cy="518795"/>
          </a:xfrm>
          <a:prstGeom prst="rect">
            <a:avLst/>
          </a:prstGeom>
          <a:solidFill>
            <a:srgbClr val="C6C4C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 name="Rectangle 69"/>
          <p:cNvSpPr/>
          <p:nvPr userDrawn="1"/>
        </p:nvSpPr>
        <p:spPr>
          <a:xfrm>
            <a:off x="6404293" y="3513885"/>
            <a:ext cx="518795" cy="518795"/>
          </a:xfrm>
          <a:prstGeom prst="rect">
            <a:avLst/>
          </a:prstGeom>
          <a:solidFill>
            <a:srgbClr val="C6C4C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Text Placeholder 73"/>
          <p:cNvSpPr>
            <a:spLocks noGrp="1"/>
          </p:cNvSpPr>
          <p:nvPr>
            <p:ph type="body" sz="quarter" idx="19" hasCustomPrompt="1"/>
          </p:nvPr>
        </p:nvSpPr>
        <p:spPr>
          <a:xfrm>
            <a:off x="358775" y="1661162"/>
            <a:ext cx="3756025" cy="1081087"/>
          </a:xfrm>
          <a:prstGeom prst="rect">
            <a:avLst/>
          </a:prstGeom>
        </p:spPr>
        <p:txBody>
          <a:bodyPr vert="horz"/>
          <a:lstStyle>
            <a:lvl1pPr marL="0" indent="0">
              <a:buNone/>
              <a:defRPr sz="1400">
                <a:solidFill>
                  <a:srgbClr val="FFFFFE"/>
                </a:solidFill>
              </a:defRPr>
            </a:lvl1pPr>
          </a:lstStyle>
          <a:p>
            <a:r>
              <a:rPr lang="en-US" sz="1400" dirty="0">
                <a:solidFill>
                  <a:srgbClr val="FFFFFF"/>
                </a:solidFill>
                <a:latin typeface="Verdana"/>
                <a:cs typeface="Verdana"/>
              </a:rPr>
              <a:t>Primary colors are recommended for use as shapes or header text. To accent these colors, use secondary colors in lesser capacities as a complement. </a:t>
            </a:r>
          </a:p>
        </p:txBody>
      </p:sp>
      <p:sp>
        <p:nvSpPr>
          <p:cNvPr id="75" name="Text Placeholder 73"/>
          <p:cNvSpPr>
            <a:spLocks noGrp="1"/>
          </p:cNvSpPr>
          <p:nvPr>
            <p:ph type="body" sz="quarter" idx="20" hasCustomPrompt="1"/>
          </p:nvPr>
        </p:nvSpPr>
        <p:spPr>
          <a:xfrm>
            <a:off x="4568231" y="1661163"/>
            <a:ext cx="3756025" cy="561338"/>
          </a:xfrm>
          <a:prstGeom prst="rect">
            <a:avLst/>
          </a:prstGeom>
        </p:spPr>
        <p:txBody>
          <a:bodyPr vert="horz"/>
          <a:lstStyle>
            <a:lvl1pPr marL="0" indent="0">
              <a:buNone/>
              <a:defRPr sz="1400" b="0" i="0">
                <a:solidFill>
                  <a:srgbClr val="FFFFFE"/>
                </a:solidFill>
                <a:latin typeface=""/>
              </a:defRPr>
            </a:lvl1pPr>
          </a:lstStyle>
          <a:p>
            <a:r>
              <a:rPr lang="en-US" sz="1400" dirty="0">
                <a:solidFill>
                  <a:srgbClr val="FFFFFF"/>
                </a:solidFill>
                <a:latin typeface="Verdana"/>
                <a:cs typeface="Verdana"/>
              </a:rPr>
              <a:t>Secondary</a:t>
            </a:r>
            <a:r>
              <a:rPr lang="en-US" sz="1400" baseline="0" dirty="0">
                <a:solidFill>
                  <a:srgbClr val="FFFFFF"/>
                </a:solidFill>
                <a:latin typeface="Verdana"/>
                <a:cs typeface="Verdana"/>
              </a:rPr>
              <a:t> colors are accessible from the theme color options.</a:t>
            </a:r>
            <a:endParaRPr lang="en-US" sz="1400" dirty="0">
              <a:solidFill>
                <a:srgbClr val="FFFFFF"/>
              </a:solidFill>
              <a:latin typeface="Verdana"/>
              <a:cs typeface="Verdana"/>
            </a:endParaRPr>
          </a:p>
        </p:txBody>
      </p:sp>
    </p:spTree>
    <p:extLst>
      <p:ext uri="{BB962C8B-B14F-4D97-AF65-F5344CB8AC3E}">
        <p14:creationId xmlns:p14="http://schemas.microsoft.com/office/powerpoint/2010/main" xmlns="" val="30000123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Text with List">
    <p:spTree>
      <p:nvGrpSpPr>
        <p:cNvPr id="1" name=""/>
        <p:cNvGrpSpPr/>
        <p:nvPr/>
      </p:nvGrpSpPr>
      <p:grpSpPr>
        <a:xfrm>
          <a:off x="0" y="0"/>
          <a:ext cx="0" cy="0"/>
          <a:chOff x="0" y="0"/>
          <a:chExt cx="0" cy="0"/>
        </a:xfrm>
      </p:grpSpPr>
      <p:sp>
        <p:nvSpPr>
          <p:cNvPr id="10" name="Text Placeholder 15"/>
          <p:cNvSpPr>
            <a:spLocks noGrp="1"/>
          </p:cNvSpPr>
          <p:nvPr>
            <p:ph type="body" sz="quarter" idx="10" hasCustomPrompt="1"/>
          </p:nvPr>
        </p:nvSpPr>
        <p:spPr>
          <a:xfrm>
            <a:off x="358222" y="243205"/>
            <a:ext cx="8379378" cy="457835"/>
          </a:xfrm>
          <a:prstGeom prst="rect">
            <a:avLst/>
          </a:prstGeom>
          <a:ln>
            <a:noFill/>
          </a:ln>
        </p:spPr>
        <p:txBody>
          <a:bodyPr vert="horz"/>
          <a:lstStyle>
            <a:lvl1pPr marL="0" indent="0">
              <a:buNone/>
              <a:defRPr b="1" i="0" u="none" cap="all" baseline="0">
                <a:ln w="3175" cap="sq" cmpd="sng">
                  <a:noFill/>
                  <a:prstDash val="sysDot"/>
                </a:ln>
                <a:solidFill>
                  <a:srgbClr val="FFFFFE"/>
                </a:solidFill>
                <a:latin typeface="Verdana"/>
              </a:defRPr>
            </a:lvl1pPr>
          </a:lstStyle>
          <a:p>
            <a:pPr lvl="0"/>
            <a:r>
              <a:rPr lang="en-US" dirty="0"/>
              <a:t>Color theme walkthrough</a:t>
            </a:r>
          </a:p>
        </p:txBody>
      </p:sp>
      <p:sp>
        <p:nvSpPr>
          <p:cNvPr id="13" name="Text Placeholder 15"/>
          <p:cNvSpPr>
            <a:spLocks noGrp="1"/>
          </p:cNvSpPr>
          <p:nvPr>
            <p:ph type="body" sz="quarter" idx="13" hasCustomPrompt="1"/>
          </p:nvPr>
        </p:nvSpPr>
        <p:spPr>
          <a:xfrm>
            <a:off x="378542" y="1198884"/>
            <a:ext cx="3897125" cy="411478"/>
          </a:xfrm>
          <a:prstGeom prst="rect">
            <a:avLst/>
          </a:prstGeom>
          <a:ln>
            <a:noFill/>
          </a:ln>
        </p:spPr>
        <p:txBody>
          <a:bodyPr vert="horz"/>
          <a:lstStyle>
            <a:lvl1pPr marL="0" indent="0">
              <a:buNone/>
              <a:defRPr sz="2000" b="1" i="0" u="none" cap="none" baseline="0">
                <a:ln w="3175" cap="sq" cmpd="sng">
                  <a:noFill/>
                  <a:prstDash val="sysDot"/>
                </a:ln>
                <a:solidFill>
                  <a:srgbClr val="FFFFFE"/>
                </a:solidFill>
                <a:latin typeface="Verdana"/>
                <a:cs typeface="Verdana"/>
              </a:defRPr>
            </a:lvl1pPr>
          </a:lstStyle>
          <a:p>
            <a:r>
              <a:rPr lang="en-US" dirty="0">
                <a:solidFill>
                  <a:srgbClr val="FFFFFF"/>
                </a:solidFill>
                <a:latin typeface="Gotham-Bold"/>
                <a:cs typeface="Gotham-Bold"/>
              </a:rPr>
              <a:t>View the color theme</a:t>
            </a:r>
          </a:p>
        </p:txBody>
      </p:sp>
      <p:cxnSp>
        <p:nvCxnSpPr>
          <p:cNvPr id="15" name="Straight Connector 14"/>
          <p:cNvCxnSpPr/>
          <p:nvPr userDrawn="1"/>
        </p:nvCxnSpPr>
        <p:spPr>
          <a:xfrm>
            <a:off x="0" y="4566924"/>
            <a:ext cx="4476791" cy="1588"/>
          </a:xfrm>
          <a:prstGeom prst="line">
            <a:avLst/>
          </a:prstGeom>
          <a:ln w="63500">
            <a:solidFill>
              <a:srgbClr val="FFFFFE"/>
            </a:solidFill>
          </a:ln>
          <a:effectLst/>
        </p:spPr>
        <p:style>
          <a:lnRef idx="2">
            <a:schemeClr val="accent1"/>
          </a:lnRef>
          <a:fillRef idx="0">
            <a:schemeClr val="accent1"/>
          </a:fillRef>
          <a:effectRef idx="1">
            <a:schemeClr val="accent1"/>
          </a:effectRef>
          <a:fontRef idx="minor">
            <a:schemeClr val="tx1"/>
          </a:fontRef>
        </p:style>
      </p:cxnSp>
      <p:sp>
        <p:nvSpPr>
          <p:cNvPr id="16" name="Text Placeholder 15"/>
          <p:cNvSpPr>
            <a:spLocks noGrp="1"/>
          </p:cNvSpPr>
          <p:nvPr>
            <p:ph type="body" sz="quarter" idx="14" hasCustomPrompt="1"/>
          </p:nvPr>
        </p:nvSpPr>
        <p:spPr>
          <a:xfrm>
            <a:off x="487680" y="4643124"/>
            <a:ext cx="4084320" cy="995676"/>
          </a:xfrm>
          <a:prstGeom prst="rect">
            <a:avLst/>
          </a:prstGeom>
          <a:ln>
            <a:noFill/>
          </a:ln>
        </p:spPr>
        <p:txBody>
          <a:bodyPr vert="horz"/>
          <a:lstStyle>
            <a:lvl1pPr marL="0" indent="0" algn="r">
              <a:buNone/>
              <a:defRPr sz="2000" b="1" i="0" u="none" cap="all" baseline="0">
                <a:ln w="3175" cap="sq" cmpd="sng">
                  <a:noFill/>
                  <a:prstDash val="sysDot"/>
                </a:ln>
                <a:solidFill>
                  <a:srgbClr val="FFFFFE"/>
                </a:solidFill>
                <a:latin typeface="Verdana"/>
              </a:defRPr>
            </a:lvl1pPr>
          </a:lstStyle>
          <a:p>
            <a:pPr lvl="0"/>
            <a:r>
              <a:rPr lang="en-US" dirty="0"/>
              <a:t>How to set an object or text with the color is on the next slide.</a:t>
            </a:r>
          </a:p>
        </p:txBody>
      </p:sp>
      <p:pic>
        <p:nvPicPr>
          <p:cNvPr id="32" name="Picture 31" descr="Screen Shot 2014-10-09 at 11.48.04 AM.png"/>
          <p:cNvPicPr>
            <a:picLocks noChangeAspect="1"/>
          </p:cNvPicPr>
          <p:nvPr userDrawn="1"/>
        </p:nvPicPr>
        <p:blipFill>
          <a:blip r:embed="rId2" cstate="email">
            <a:extLst>
              <a:ext uri="{28A0092B-C50C-407E-A947-70E740481C1C}">
                <a14:useLocalDpi xmlns:a14="http://schemas.microsoft.com/office/drawing/2010/main" xmlns=""/>
              </a:ext>
            </a:extLst>
          </a:blip>
          <a:stretch>
            <a:fillRect/>
          </a:stretch>
        </p:blipFill>
        <p:spPr>
          <a:xfrm>
            <a:off x="5455985" y="1160144"/>
            <a:ext cx="3230816" cy="2421255"/>
          </a:xfrm>
          <a:prstGeom prst="rect">
            <a:avLst/>
          </a:prstGeom>
        </p:spPr>
      </p:pic>
      <p:pic>
        <p:nvPicPr>
          <p:cNvPr id="35" name="Picture 34" descr="Screen Shot 2014-10-09 at 12.21.09 PM.png"/>
          <p:cNvPicPr>
            <a:picLocks noChangeAspect="1"/>
          </p:cNvPicPr>
          <p:nvPr userDrawn="1"/>
        </p:nvPicPr>
        <p:blipFill>
          <a:blip r:embed="rId3" cstate="email">
            <a:extLst>
              <a:ext uri="{28A0092B-C50C-407E-A947-70E740481C1C}">
                <a14:useLocalDpi xmlns:a14="http://schemas.microsoft.com/office/drawing/2010/main" xmlns=""/>
              </a:ext>
            </a:extLst>
          </a:blip>
          <a:stretch>
            <a:fillRect/>
          </a:stretch>
        </p:blipFill>
        <p:spPr>
          <a:xfrm>
            <a:off x="5455985" y="3886200"/>
            <a:ext cx="1778864" cy="1981200"/>
          </a:xfrm>
          <a:prstGeom prst="rect">
            <a:avLst/>
          </a:prstGeom>
        </p:spPr>
      </p:pic>
      <p:sp>
        <p:nvSpPr>
          <p:cNvPr id="36" name="Rectangle 35"/>
          <p:cNvSpPr/>
          <p:nvPr userDrawn="1"/>
        </p:nvSpPr>
        <p:spPr>
          <a:xfrm>
            <a:off x="6324600" y="2971800"/>
            <a:ext cx="1371600" cy="152400"/>
          </a:xfrm>
          <a:prstGeom prst="rect">
            <a:avLst/>
          </a:prstGeom>
          <a:solidFill>
            <a:schemeClr val="accent2">
              <a:alpha val="46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Circular Arrow 37"/>
          <p:cNvSpPr/>
          <p:nvPr userDrawn="1"/>
        </p:nvSpPr>
        <p:spPr>
          <a:xfrm rot="17837685" flipH="1">
            <a:off x="5611020" y="2768055"/>
            <a:ext cx="1137243" cy="1316340"/>
          </a:xfrm>
          <a:prstGeom prst="circularArrow">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2" name="Text Placeholder 15"/>
          <p:cNvSpPr>
            <a:spLocks noGrp="1"/>
          </p:cNvSpPr>
          <p:nvPr>
            <p:ph type="body" sz="quarter" idx="15" hasCustomPrompt="1"/>
          </p:nvPr>
        </p:nvSpPr>
        <p:spPr>
          <a:xfrm>
            <a:off x="378543" y="1695480"/>
            <a:ext cx="3897124" cy="2537871"/>
          </a:xfrm>
          <a:prstGeom prst="rect">
            <a:avLst/>
          </a:prstGeom>
          <a:ln>
            <a:noFill/>
          </a:ln>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1400" b="0" i="0" u="none" cap="none" baseline="0">
                <a:ln w="3175" cap="sq" cmpd="sng">
                  <a:noFill/>
                  <a:prstDash val="sysDot"/>
                </a:ln>
                <a:solidFill>
                  <a:srgbClr val="FFFFFE"/>
                </a:solidFill>
                <a:latin typeface="Verdana"/>
                <a:cs typeface="Verdana"/>
              </a:defRPr>
            </a:lvl1pPr>
          </a:lstStyle>
          <a:p>
            <a:pPr lvl="0"/>
            <a:r>
              <a:rPr lang="en-US" sz="1400" dirty="0">
                <a:solidFill>
                  <a:srgbClr val="FFFFFF"/>
                </a:solidFill>
                <a:latin typeface="Verdana"/>
                <a:cs typeface="Verdana"/>
              </a:rPr>
              <a:t>Locate the </a:t>
            </a:r>
            <a:r>
              <a:rPr lang="en-US" sz="1400" b="1" dirty="0">
                <a:solidFill>
                  <a:srgbClr val="FFFFFF"/>
                </a:solidFill>
                <a:latin typeface="Verdana"/>
                <a:cs typeface="Verdana"/>
              </a:rPr>
              <a:t>Format</a:t>
            </a:r>
            <a:r>
              <a:rPr lang="en-US" sz="1400" dirty="0">
                <a:solidFill>
                  <a:srgbClr val="FFFFFF"/>
                </a:solidFill>
                <a:latin typeface="Verdana"/>
                <a:cs typeface="Verdana"/>
              </a:rPr>
              <a:t> button</a:t>
            </a:r>
            <a:r>
              <a:rPr lang="en-US" sz="1400" baseline="0" dirty="0">
                <a:solidFill>
                  <a:srgbClr val="FFFFFF"/>
                </a:solidFill>
                <a:latin typeface="Verdana"/>
                <a:cs typeface="Verdana"/>
              </a:rPr>
              <a:t> on the top toolbar in PowerPoint.</a:t>
            </a:r>
            <a:r>
              <a:rPr lang="en-US" sz="1400" baseline="0" dirty="0">
                <a:solidFill>
                  <a:srgbClr val="FFFFFE"/>
                </a:solidFill>
                <a:latin typeface="Verdana"/>
                <a:cs typeface="Verdana"/>
              </a:rPr>
              <a:t/>
            </a:r>
            <a:br>
              <a:rPr lang="en-US" sz="1400" baseline="0" dirty="0">
                <a:solidFill>
                  <a:srgbClr val="FFFFFE"/>
                </a:solidFill>
                <a:latin typeface="Verdana"/>
                <a:cs typeface="Verdana"/>
              </a:rPr>
            </a:br>
            <a:r>
              <a:rPr lang="en-US" sz="1400" baseline="0" dirty="0">
                <a:solidFill>
                  <a:srgbClr val="FFFFFE"/>
                </a:solidFill>
                <a:latin typeface="Verdana"/>
                <a:cs typeface="Verdana"/>
              </a:rPr>
              <a:t/>
            </a:r>
            <a:br>
              <a:rPr lang="en-US" sz="1400" baseline="0" dirty="0">
                <a:solidFill>
                  <a:srgbClr val="FFFFFE"/>
                </a:solidFill>
                <a:latin typeface="Verdana"/>
                <a:cs typeface="Verdana"/>
              </a:rPr>
            </a:br>
            <a:r>
              <a:rPr lang="en-US" dirty="0"/>
              <a:t>Select the Theme Colors… option. Here you will find the list of colors for this specific theme.</a:t>
            </a:r>
          </a:p>
          <a:p>
            <a:endParaRPr lang="en-US" sz="1400" dirty="0">
              <a:solidFill>
                <a:srgbClr val="FFFFFF"/>
              </a:solidFill>
              <a:latin typeface="Verdana"/>
              <a:cs typeface="Verdana"/>
            </a:endParaRPr>
          </a:p>
        </p:txBody>
      </p:sp>
    </p:spTree>
    <p:extLst>
      <p:ext uri="{BB962C8B-B14F-4D97-AF65-F5344CB8AC3E}">
        <p14:creationId xmlns:p14="http://schemas.microsoft.com/office/powerpoint/2010/main" xmlns="" val="30000123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_Text with List">
    <p:spTree>
      <p:nvGrpSpPr>
        <p:cNvPr id="1" name=""/>
        <p:cNvGrpSpPr/>
        <p:nvPr/>
      </p:nvGrpSpPr>
      <p:grpSpPr>
        <a:xfrm>
          <a:off x="0" y="0"/>
          <a:ext cx="0" cy="0"/>
          <a:chOff x="0" y="0"/>
          <a:chExt cx="0" cy="0"/>
        </a:xfrm>
      </p:grpSpPr>
      <p:sp>
        <p:nvSpPr>
          <p:cNvPr id="10" name="Text Placeholder 15"/>
          <p:cNvSpPr>
            <a:spLocks noGrp="1"/>
          </p:cNvSpPr>
          <p:nvPr>
            <p:ph type="body" sz="quarter" idx="10" hasCustomPrompt="1"/>
          </p:nvPr>
        </p:nvSpPr>
        <p:spPr>
          <a:xfrm>
            <a:off x="358222" y="243205"/>
            <a:ext cx="8379378" cy="457835"/>
          </a:xfrm>
          <a:prstGeom prst="rect">
            <a:avLst/>
          </a:prstGeom>
          <a:ln>
            <a:noFill/>
          </a:ln>
        </p:spPr>
        <p:txBody>
          <a:bodyPr vert="horz"/>
          <a:lstStyle>
            <a:lvl1pPr marL="0" indent="0">
              <a:buNone/>
              <a:defRPr b="1" i="0" u="none" cap="all" baseline="0">
                <a:ln w="3175" cap="sq" cmpd="sng">
                  <a:noFill/>
                  <a:prstDash val="sysDot"/>
                </a:ln>
                <a:solidFill>
                  <a:srgbClr val="FFFFFE"/>
                </a:solidFill>
                <a:latin typeface="Verdana"/>
              </a:defRPr>
            </a:lvl1pPr>
          </a:lstStyle>
          <a:p>
            <a:pPr lvl="0"/>
            <a:r>
              <a:rPr lang="en-US" dirty="0"/>
              <a:t>Color theme walkthrough</a:t>
            </a:r>
          </a:p>
        </p:txBody>
      </p:sp>
      <p:cxnSp>
        <p:nvCxnSpPr>
          <p:cNvPr id="15" name="Straight Connector 14"/>
          <p:cNvCxnSpPr/>
          <p:nvPr userDrawn="1"/>
        </p:nvCxnSpPr>
        <p:spPr>
          <a:xfrm>
            <a:off x="4667209" y="5190175"/>
            <a:ext cx="4476791" cy="1588"/>
          </a:xfrm>
          <a:prstGeom prst="line">
            <a:avLst/>
          </a:prstGeom>
          <a:ln w="63500">
            <a:solidFill>
              <a:srgbClr val="FFFFFE"/>
            </a:solidFill>
          </a:ln>
          <a:effectLst/>
        </p:spPr>
        <p:style>
          <a:lnRef idx="2">
            <a:schemeClr val="accent1"/>
          </a:lnRef>
          <a:fillRef idx="0">
            <a:schemeClr val="accent1"/>
          </a:fillRef>
          <a:effectRef idx="1">
            <a:schemeClr val="accent1"/>
          </a:effectRef>
          <a:fontRef idx="minor">
            <a:schemeClr val="tx1"/>
          </a:fontRef>
        </p:style>
      </p:cxnSp>
      <p:sp>
        <p:nvSpPr>
          <p:cNvPr id="16" name="Text Placeholder 15"/>
          <p:cNvSpPr>
            <a:spLocks noGrp="1"/>
          </p:cNvSpPr>
          <p:nvPr>
            <p:ph type="body" sz="quarter" idx="14" hasCustomPrompt="1"/>
          </p:nvPr>
        </p:nvSpPr>
        <p:spPr>
          <a:xfrm>
            <a:off x="4602480" y="5252724"/>
            <a:ext cx="4084320" cy="995676"/>
          </a:xfrm>
          <a:prstGeom prst="rect">
            <a:avLst/>
          </a:prstGeom>
          <a:ln>
            <a:noFill/>
          </a:ln>
        </p:spPr>
        <p:txBody>
          <a:bodyPr vert="horz"/>
          <a:lstStyle>
            <a:lvl1pPr marL="0" indent="0">
              <a:buNone/>
              <a:defRPr sz="2000" b="1" i="0" u="none" cap="all" baseline="0">
                <a:ln w="3175" cap="sq" cmpd="sng">
                  <a:noFill/>
                  <a:prstDash val="sysDot"/>
                </a:ln>
                <a:solidFill>
                  <a:srgbClr val="FFFFFE"/>
                </a:solidFill>
                <a:latin typeface="Verdana"/>
              </a:defRPr>
            </a:lvl1pPr>
          </a:lstStyle>
          <a:p>
            <a:pPr lvl="0"/>
            <a:r>
              <a:rPr lang="en-US" dirty="0"/>
              <a:t>For main elements stay within the color theme options</a:t>
            </a:r>
          </a:p>
        </p:txBody>
      </p:sp>
      <p:sp>
        <p:nvSpPr>
          <p:cNvPr id="8" name="Text Placeholder 15"/>
          <p:cNvSpPr>
            <a:spLocks noGrp="1"/>
          </p:cNvSpPr>
          <p:nvPr>
            <p:ph type="body" sz="quarter" idx="15" hasCustomPrompt="1"/>
          </p:nvPr>
        </p:nvSpPr>
        <p:spPr>
          <a:xfrm>
            <a:off x="371545" y="1198884"/>
            <a:ext cx="4038600" cy="411478"/>
          </a:xfrm>
          <a:prstGeom prst="rect">
            <a:avLst/>
          </a:prstGeom>
          <a:ln>
            <a:noFill/>
          </a:ln>
        </p:spPr>
        <p:txBody>
          <a:bodyPr vert="horz"/>
          <a:lstStyle>
            <a:lvl1pPr marL="0" indent="0">
              <a:buNone/>
              <a:defRPr sz="2000" b="1" i="0" u="none" cap="none" baseline="0">
                <a:ln w="3175" cap="sq" cmpd="sng">
                  <a:noFill/>
                  <a:prstDash val="sysDot"/>
                </a:ln>
                <a:solidFill>
                  <a:srgbClr val="FFFFFE"/>
                </a:solidFill>
                <a:latin typeface="Verdana"/>
                <a:cs typeface="Verdana"/>
              </a:defRPr>
            </a:lvl1pPr>
          </a:lstStyle>
          <a:p>
            <a:r>
              <a:rPr lang="en-US" dirty="0">
                <a:solidFill>
                  <a:srgbClr val="FFFFFF"/>
                </a:solidFill>
                <a:latin typeface="Gotham-Bold"/>
                <a:cs typeface="Gotham-Bold"/>
              </a:rPr>
              <a:t>Object or text box</a:t>
            </a:r>
          </a:p>
        </p:txBody>
      </p:sp>
      <p:pic>
        <p:nvPicPr>
          <p:cNvPr id="14" name="Picture 13" descr="Screen Shot 2014-10-09 at 11.49.29 AM.png"/>
          <p:cNvPicPr>
            <a:picLocks noChangeAspect="1"/>
          </p:cNvPicPr>
          <p:nvPr userDrawn="1"/>
        </p:nvPicPr>
        <p:blipFill>
          <a:blip r:embed="rId2" cstate="email">
            <a:extLst>
              <a:ext uri="{28A0092B-C50C-407E-A947-70E740481C1C}">
                <a14:useLocalDpi xmlns:a14="http://schemas.microsoft.com/office/drawing/2010/main" xmlns=""/>
              </a:ext>
            </a:extLst>
          </a:blip>
          <a:stretch>
            <a:fillRect/>
          </a:stretch>
        </p:blipFill>
        <p:spPr>
          <a:xfrm>
            <a:off x="5410200" y="1295400"/>
            <a:ext cx="2402929" cy="1894838"/>
          </a:xfrm>
          <a:prstGeom prst="rect">
            <a:avLst/>
          </a:prstGeom>
        </p:spPr>
      </p:pic>
      <p:pic>
        <p:nvPicPr>
          <p:cNvPr id="18" name="Picture 17" descr="Screen Shot 2014-10-09 at 12.39.02 PM.png"/>
          <p:cNvPicPr>
            <a:picLocks noChangeAspect="1"/>
          </p:cNvPicPr>
          <p:nvPr userDrawn="1"/>
        </p:nvPicPr>
        <p:blipFill>
          <a:blip r:embed="rId3" cstate="email">
            <a:extLst>
              <a:ext uri="{28A0092B-C50C-407E-A947-70E740481C1C}">
                <a14:useLocalDpi xmlns:a14="http://schemas.microsoft.com/office/drawing/2010/main" xmlns=""/>
              </a:ext>
            </a:extLst>
          </a:blip>
          <a:stretch>
            <a:fillRect/>
          </a:stretch>
        </p:blipFill>
        <p:spPr>
          <a:xfrm>
            <a:off x="5410200" y="3352800"/>
            <a:ext cx="2402929" cy="1673100"/>
          </a:xfrm>
          <a:prstGeom prst="rect">
            <a:avLst/>
          </a:prstGeom>
        </p:spPr>
      </p:pic>
      <p:sp>
        <p:nvSpPr>
          <p:cNvPr id="11" name="Text Placeholder 15"/>
          <p:cNvSpPr>
            <a:spLocks noGrp="1"/>
          </p:cNvSpPr>
          <p:nvPr>
            <p:ph type="body" sz="quarter" idx="16" hasCustomPrompt="1"/>
          </p:nvPr>
        </p:nvSpPr>
        <p:spPr>
          <a:xfrm>
            <a:off x="371545" y="1676354"/>
            <a:ext cx="4038600" cy="3027767"/>
          </a:xfrm>
          <a:prstGeom prst="rect">
            <a:avLst/>
          </a:prstGeom>
          <a:ln>
            <a:noFill/>
          </a:ln>
        </p:spPr>
        <p:txBody>
          <a:bodyPr vert="horz"/>
          <a:lstStyle>
            <a:lvl1pPr marL="0" indent="0">
              <a:buNone/>
              <a:defRPr sz="1400" b="0" i="0" u="none" cap="none" baseline="0">
                <a:ln w="3175" cap="sq" cmpd="sng">
                  <a:noFill/>
                  <a:prstDash val="sysDot"/>
                </a:ln>
                <a:solidFill>
                  <a:srgbClr val="FFFFFE"/>
                </a:solidFill>
                <a:latin typeface="Verdana"/>
                <a:cs typeface="Verdana"/>
              </a:defRPr>
            </a:lvl1pPr>
          </a:lstStyle>
          <a:p>
            <a:r>
              <a:rPr lang="en-US" sz="1400" dirty="0">
                <a:solidFill>
                  <a:srgbClr val="FFFFFF"/>
                </a:solidFill>
                <a:latin typeface="Verdana"/>
                <a:cs typeface="Verdana"/>
              </a:rPr>
              <a:t>Double</a:t>
            </a:r>
            <a:r>
              <a:rPr lang="en-US" sz="1400" baseline="0" dirty="0">
                <a:solidFill>
                  <a:srgbClr val="FFFFFF"/>
                </a:solidFill>
                <a:latin typeface="Verdana"/>
                <a:cs typeface="Verdana"/>
              </a:rPr>
              <a:t>-clicking the object or text box will bring up the format shape options. The text box double-click must occur while the 4 arrow icon is present when hovering on the text box edge. You can also highlight the text, right-click and select format text or format shape.</a:t>
            </a:r>
            <a:br>
              <a:rPr lang="en-US" sz="1400" baseline="0" dirty="0">
                <a:solidFill>
                  <a:srgbClr val="FFFFFF"/>
                </a:solidFill>
                <a:latin typeface="Verdana"/>
                <a:cs typeface="Verdana"/>
              </a:rPr>
            </a:br>
            <a:r>
              <a:rPr lang="en-US" sz="1400" baseline="0" dirty="0">
                <a:solidFill>
                  <a:srgbClr val="FFFFFF"/>
                </a:solidFill>
                <a:latin typeface="Verdana"/>
                <a:cs typeface="Verdana"/>
              </a:rPr>
              <a:t/>
            </a:r>
            <a:br>
              <a:rPr lang="en-US" sz="1400" baseline="0" dirty="0">
                <a:solidFill>
                  <a:srgbClr val="FFFFFF"/>
                </a:solidFill>
                <a:latin typeface="Verdana"/>
                <a:cs typeface="Verdana"/>
              </a:rPr>
            </a:br>
            <a:r>
              <a:rPr lang="en-US" sz="1400" baseline="0" dirty="0">
                <a:solidFill>
                  <a:srgbClr val="FFFFFF"/>
                </a:solidFill>
                <a:latin typeface="Verdana"/>
                <a:cs typeface="Verdana"/>
              </a:rPr>
              <a:t>From here, select the fill tab on the top-left and drop down the color options. These options are the theme color options that have been specifically designed for the template in use.</a:t>
            </a:r>
            <a:endParaRPr lang="en-US" sz="1400" dirty="0">
              <a:solidFill>
                <a:srgbClr val="FFFFFF"/>
              </a:solidFill>
              <a:latin typeface="Verdana"/>
              <a:cs typeface="Verdana"/>
            </a:endParaRPr>
          </a:p>
        </p:txBody>
      </p:sp>
    </p:spTree>
    <p:extLst>
      <p:ext uri="{BB962C8B-B14F-4D97-AF65-F5344CB8AC3E}">
        <p14:creationId xmlns:p14="http://schemas.microsoft.com/office/powerpoint/2010/main" xmlns="" val="30000123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Text with List">
    <p:spTree>
      <p:nvGrpSpPr>
        <p:cNvPr id="1" name=""/>
        <p:cNvGrpSpPr/>
        <p:nvPr/>
      </p:nvGrpSpPr>
      <p:grpSpPr>
        <a:xfrm>
          <a:off x="0" y="0"/>
          <a:ext cx="0" cy="0"/>
          <a:chOff x="0" y="0"/>
          <a:chExt cx="0" cy="0"/>
        </a:xfrm>
      </p:grpSpPr>
      <p:sp>
        <p:nvSpPr>
          <p:cNvPr id="10" name="Text Placeholder 15"/>
          <p:cNvSpPr>
            <a:spLocks noGrp="1"/>
          </p:cNvSpPr>
          <p:nvPr>
            <p:ph type="body" sz="quarter" idx="10" hasCustomPrompt="1"/>
          </p:nvPr>
        </p:nvSpPr>
        <p:spPr>
          <a:xfrm>
            <a:off x="358222" y="243205"/>
            <a:ext cx="8379378" cy="457835"/>
          </a:xfrm>
          <a:prstGeom prst="rect">
            <a:avLst/>
          </a:prstGeom>
          <a:ln>
            <a:noFill/>
          </a:ln>
        </p:spPr>
        <p:txBody>
          <a:bodyPr vert="horz"/>
          <a:lstStyle>
            <a:lvl1pPr marL="0" indent="0">
              <a:buNone/>
              <a:defRPr b="1" i="0" u="none" cap="all" baseline="0">
                <a:ln w="3175" cap="sq" cmpd="sng">
                  <a:noFill/>
                  <a:prstDash val="sysDot"/>
                </a:ln>
                <a:solidFill>
                  <a:srgbClr val="FFFFFE"/>
                </a:solidFill>
                <a:latin typeface="Verdana"/>
              </a:defRPr>
            </a:lvl1pPr>
          </a:lstStyle>
          <a:p>
            <a:pPr lvl="0"/>
            <a:r>
              <a:rPr lang="en-US" dirty="0"/>
              <a:t>Grid</a:t>
            </a:r>
          </a:p>
        </p:txBody>
      </p:sp>
      <p:sp>
        <p:nvSpPr>
          <p:cNvPr id="13" name="Text Placeholder 15"/>
          <p:cNvSpPr>
            <a:spLocks noGrp="1"/>
          </p:cNvSpPr>
          <p:nvPr>
            <p:ph type="body" sz="quarter" idx="13" hasCustomPrompt="1"/>
          </p:nvPr>
        </p:nvSpPr>
        <p:spPr>
          <a:xfrm>
            <a:off x="378542" y="1198884"/>
            <a:ext cx="8379378" cy="411478"/>
          </a:xfrm>
          <a:prstGeom prst="rect">
            <a:avLst/>
          </a:prstGeom>
          <a:ln>
            <a:noFill/>
          </a:ln>
        </p:spPr>
        <p:txBody>
          <a:bodyPr vert="horz"/>
          <a:lstStyle>
            <a:lvl1pPr marL="0" indent="0">
              <a:buNone/>
              <a:defRPr sz="2000" b="1" i="0" u="none" cap="none" baseline="0">
                <a:ln w="3175" cap="sq" cmpd="sng">
                  <a:noFill/>
                  <a:prstDash val="sysDot"/>
                </a:ln>
                <a:solidFill>
                  <a:srgbClr val="FFFFFE"/>
                </a:solidFill>
                <a:latin typeface="Verdana"/>
                <a:cs typeface="Verdana"/>
              </a:defRPr>
            </a:lvl1pPr>
          </a:lstStyle>
          <a:p>
            <a:r>
              <a:rPr lang="en-US" dirty="0">
                <a:solidFill>
                  <a:srgbClr val="FFFFFF"/>
                </a:solidFill>
                <a:latin typeface="Gotham-Bold"/>
                <a:cs typeface="Gotham-Bold"/>
              </a:rPr>
              <a:t>Grid outline</a:t>
            </a:r>
          </a:p>
        </p:txBody>
      </p:sp>
      <p:cxnSp>
        <p:nvCxnSpPr>
          <p:cNvPr id="15" name="Straight Connector 14"/>
          <p:cNvCxnSpPr/>
          <p:nvPr userDrawn="1"/>
        </p:nvCxnSpPr>
        <p:spPr>
          <a:xfrm>
            <a:off x="13665" y="5195251"/>
            <a:ext cx="4287443" cy="1588"/>
          </a:xfrm>
          <a:prstGeom prst="line">
            <a:avLst/>
          </a:prstGeom>
          <a:ln w="63500">
            <a:solidFill>
              <a:srgbClr val="FFFFFE"/>
            </a:solidFill>
          </a:ln>
          <a:effectLst/>
        </p:spPr>
        <p:style>
          <a:lnRef idx="2">
            <a:schemeClr val="accent1"/>
          </a:lnRef>
          <a:fillRef idx="0">
            <a:schemeClr val="accent1"/>
          </a:fillRef>
          <a:effectRef idx="1">
            <a:schemeClr val="accent1"/>
          </a:effectRef>
          <a:fontRef idx="minor">
            <a:schemeClr val="tx1"/>
          </a:fontRef>
        </p:style>
      </p:cxnSp>
      <p:pic>
        <p:nvPicPr>
          <p:cNvPr id="20" name="Picture 19" descr="Screen Shot 2014-09-29 at 6.16.32 PM.png"/>
          <p:cNvPicPr>
            <a:picLocks noChangeAspect="1"/>
          </p:cNvPicPr>
          <p:nvPr userDrawn="1"/>
        </p:nvPicPr>
        <p:blipFill>
          <a:blip r:embed="rId2" cstate="email">
            <a:extLst>
              <a:ext uri="{28A0092B-C50C-407E-A947-70E740481C1C}">
                <a14:useLocalDpi xmlns:a14="http://schemas.microsoft.com/office/drawing/2010/main" xmlns=""/>
              </a:ext>
            </a:extLst>
          </a:blip>
          <a:stretch>
            <a:fillRect/>
          </a:stretch>
        </p:blipFill>
        <p:spPr>
          <a:xfrm>
            <a:off x="4994275" y="1981200"/>
            <a:ext cx="3955033" cy="2959058"/>
          </a:xfrm>
          <a:prstGeom prst="rect">
            <a:avLst/>
          </a:prstGeom>
        </p:spPr>
      </p:pic>
      <p:sp>
        <p:nvSpPr>
          <p:cNvPr id="28" name="Rectangle 27"/>
          <p:cNvSpPr/>
          <p:nvPr userDrawn="1"/>
        </p:nvSpPr>
        <p:spPr>
          <a:xfrm>
            <a:off x="5257800" y="2590799"/>
            <a:ext cx="3421063" cy="2100065"/>
          </a:xfrm>
          <a:prstGeom prst="rect">
            <a:avLst/>
          </a:prstGeom>
          <a:noFill/>
          <a:ln w="127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a:solidFill>
                  <a:srgbClr val="0065A2"/>
                </a:solidFill>
                <a:latin typeface="Gotham-Bold"/>
                <a:cs typeface="Gotham-Bold"/>
              </a:rPr>
              <a:t>CONTENT BOUNDARIES</a:t>
            </a:r>
          </a:p>
        </p:txBody>
      </p:sp>
      <p:sp>
        <p:nvSpPr>
          <p:cNvPr id="29" name="Rectangle 28"/>
          <p:cNvSpPr/>
          <p:nvPr userDrawn="1"/>
        </p:nvSpPr>
        <p:spPr>
          <a:xfrm>
            <a:off x="5257800" y="2133600"/>
            <a:ext cx="3421063" cy="304800"/>
          </a:xfrm>
          <a:prstGeom prst="rect">
            <a:avLst/>
          </a:prstGeom>
          <a:noFill/>
          <a:ln w="127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l"/>
            <a:r>
              <a:rPr lang="en-US" sz="1200" dirty="0">
                <a:solidFill>
                  <a:srgbClr val="0065A2"/>
                </a:solidFill>
                <a:latin typeface="Gotham-Bold"/>
                <a:cs typeface="Gotham-Bold"/>
              </a:rPr>
              <a:t>HEADER</a:t>
            </a:r>
          </a:p>
        </p:txBody>
      </p:sp>
      <p:sp>
        <p:nvSpPr>
          <p:cNvPr id="12" name="Text Placeholder 15"/>
          <p:cNvSpPr>
            <a:spLocks noGrp="1"/>
          </p:cNvSpPr>
          <p:nvPr>
            <p:ph type="body" sz="quarter" idx="15" hasCustomPrompt="1"/>
          </p:nvPr>
        </p:nvSpPr>
        <p:spPr>
          <a:xfrm>
            <a:off x="76200" y="5273039"/>
            <a:ext cx="4301108" cy="995676"/>
          </a:xfrm>
          <a:prstGeom prst="rect">
            <a:avLst/>
          </a:prstGeom>
          <a:ln>
            <a:noFill/>
          </a:ln>
        </p:spPr>
        <p:txBody>
          <a:bodyPr vert="horz"/>
          <a:lstStyle>
            <a:lvl1pPr marL="0" indent="0" algn="r">
              <a:buNone/>
              <a:defRPr sz="2000" b="1" i="0" u="none" cap="all" baseline="0">
                <a:ln w="3175" cap="sq" cmpd="sng">
                  <a:noFill/>
                  <a:prstDash val="sysDot"/>
                </a:ln>
                <a:solidFill>
                  <a:srgbClr val="FFFFFE"/>
                </a:solidFill>
                <a:latin typeface="Verdana"/>
              </a:defRPr>
            </a:lvl1pPr>
          </a:lstStyle>
          <a:p>
            <a:pPr lvl="0"/>
            <a:r>
              <a:rPr lang="en-US" dirty="0"/>
              <a:t>These guides are to be used to properly align text, images and shapes</a:t>
            </a:r>
          </a:p>
        </p:txBody>
      </p:sp>
      <p:sp>
        <p:nvSpPr>
          <p:cNvPr id="11" name="Text Placeholder 15"/>
          <p:cNvSpPr>
            <a:spLocks noGrp="1"/>
          </p:cNvSpPr>
          <p:nvPr>
            <p:ph type="body" sz="quarter" idx="16" hasCustomPrompt="1"/>
          </p:nvPr>
        </p:nvSpPr>
        <p:spPr>
          <a:xfrm>
            <a:off x="387855" y="1661118"/>
            <a:ext cx="4422058" cy="3279140"/>
          </a:xfrm>
          <a:prstGeom prst="rect">
            <a:avLst/>
          </a:prstGeom>
          <a:ln>
            <a:noFill/>
          </a:ln>
        </p:spPr>
        <p:txBody>
          <a:bodyPr vert="horz"/>
          <a:lstStyle>
            <a:lvl1pPr marL="0" indent="0">
              <a:buNone/>
              <a:defRPr sz="1400" b="0" i="0" u="none" cap="none" baseline="0">
                <a:ln w="3175" cap="sq" cmpd="sng">
                  <a:noFill/>
                  <a:prstDash val="sysDot"/>
                </a:ln>
                <a:solidFill>
                  <a:srgbClr val="FFFFFE"/>
                </a:solidFill>
                <a:latin typeface=""/>
                <a:cs typeface="Verdana"/>
              </a:defRPr>
            </a:lvl1pPr>
          </a:lstStyle>
          <a:p>
            <a:r>
              <a:rPr lang="en-US" sz="1400" dirty="0">
                <a:solidFill>
                  <a:srgbClr val="FFFFFF"/>
                </a:solidFill>
                <a:latin typeface="Verdana"/>
                <a:cs typeface="Verdana"/>
              </a:rPr>
              <a:t>If guides are not shown on your PowerPoint document, go to the toolbar and select  View &gt; Guides &gt; Static Guides.</a:t>
            </a:r>
            <a:br>
              <a:rPr lang="en-US" sz="1400" dirty="0">
                <a:solidFill>
                  <a:srgbClr val="FFFFFF"/>
                </a:solidFill>
                <a:latin typeface="Verdana"/>
                <a:cs typeface="Verdana"/>
              </a:rPr>
            </a:br>
            <a:r>
              <a:rPr lang="en-US" sz="1400" dirty="0">
                <a:solidFill>
                  <a:srgbClr val="FFFFFF"/>
                </a:solidFill>
                <a:latin typeface="Verdana"/>
                <a:cs typeface="Verdana"/>
              </a:rPr>
              <a:t/>
            </a:r>
            <a:br>
              <a:rPr lang="en-US" sz="1400" dirty="0">
                <a:solidFill>
                  <a:srgbClr val="FFFFFF"/>
                </a:solidFill>
                <a:latin typeface="Verdana"/>
                <a:cs typeface="Verdana"/>
              </a:rPr>
            </a:br>
            <a:r>
              <a:rPr lang="en-US" sz="1400" dirty="0">
                <a:solidFill>
                  <a:srgbClr val="FFFFFF"/>
                </a:solidFill>
                <a:latin typeface="Verdana"/>
                <a:cs typeface="Verdana"/>
              </a:rPr>
              <a:t>To turn on the ruler to properly set your Guides, select View &gt; Ruler.</a:t>
            </a:r>
            <a:br>
              <a:rPr lang="en-US" sz="1400" dirty="0">
                <a:solidFill>
                  <a:srgbClr val="FFFFFF"/>
                </a:solidFill>
                <a:latin typeface="Verdana"/>
                <a:cs typeface="Verdana"/>
              </a:rPr>
            </a:br>
            <a:r>
              <a:rPr lang="en-US" sz="1400" dirty="0">
                <a:solidFill>
                  <a:srgbClr val="FFFFFF"/>
                </a:solidFill>
                <a:latin typeface="Verdana"/>
                <a:cs typeface="Verdana"/>
              </a:rPr>
              <a:t/>
            </a:r>
            <a:br>
              <a:rPr lang="en-US" sz="1400" dirty="0">
                <a:solidFill>
                  <a:srgbClr val="FFFFFF"/>
                </a:solidFill>
                <a:latin typeface="Verdana"/>
                <a:cs typeface="Verdana"/>
              </a:rPr>
            </a:br>
            <a:r>
              <a:rPr lang="en-US" sz="1400" dirty="0">
                <a:solidFill>
                  <a:srgbClr val="FFFFFF"/>
                </a:solidFill>
                <a:latin typeface="Verdana"/>
                <a:cs typeface="Verdana"/>
              </a:rPr>
              <a:t>Header text will</a:t>
            </a:r>
            <a:r>
              <a:rPr lang="en-US" sz="1400" baseline="0" dirty="0">
                <a:solidFill>
                  <a:srgbClr val="FFFFFF"/>
                </a:solidFill>
                <a:latin typeface="Verdana"/>
                <a:cs typeface="Verdana"/>
              </a:rPr>
              <a:t> be on the upper most horizontal line in the grid. All other content should not present in this area.</a:t>
            </a:r>
            <a:br>
              <a:rPr lang="en-US" sz="1400" baseline="0" dirty="0">
                <a:solidFill>
                  <a:srgbClr val="FFFFFF"/>
                </a:solidFill>
                <a:latin typeface="Verdana"/>
                <a:cs typeface="Verdana"/>
              </a:rPr>
            </a:br>
            <a:r>
              <a:rPr lang="en-US" sz="1400" baseline="0" dirty="0">
                <a:solidFill>
                  <a:srgbClr val="FFFFFF"/>
                </a:solidFill>
                <a:latin typeface="Verdana"/>
                <a:cs typeface="Verdana"/>
              </a:rPr>
              <a:t/>
            </a:r>
            <a:br>
              <a:rPr lang="en-US" sz="1400" baseline="0" dirty="0">
                <a:solidFill>
                  <a:srgbClr val="FFFFFF"/>
                </a:solidFill>
                <a:latin typeface="Verdana"/>
                <a:cs typeface="Verdana"/>
              </a:rPr>
            </a:br>
            <a:r>
              <a:rPr lang="en-US" sz="1400" baseline="0" dirty="0">
                <a:solidFill>
                  <a:srgbClr val="FFFFFF"/>
                </a:solidFill>
                <a:latin typeface="Verdana"/>
                <a:cs typeface="Verdana"/>
              </a:rPr>
              <a:t>Content boundaries will be below the header, but above the footer as shown to the right.</a:t>
            </a:r>
            <a:endParaRPr lang="en-US" sz="1400" dirty="0">
              <a:solidFill>
                <a:srgbClr val="FFFFFF"/>
              </a:solidFill>
              <a:latin typeface="Verdana"/>
              <a:cs typeface="Verdana"/>
            </a:endParaRPr>
          </a:p>
        </p:txBody>
      </p:sp>
    </p:spTree>
    <p:extLst>
      <p:ext uri="{BB962C8B-B14F-4D97-AF65-F5344CB8AC3E}">
        <p14:creationId xmlns:p14="http://schemas.microsoft.com/office/powerpoint/2010/main" xmlns="" val="30000123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with Image">
    <p:spTree>
      <p:nvGrpSpPr>
        <p:cNvPr id="1" name=""/>
        <p:cNvGrpSpPr/>
        <p:nvPr/>
      </p:nvGrpSpPr>
      <p:grpSpPr>
        <a:xfrm>
          <a:off x="0" y="0"/>
          <a:ext cx="0" cy="0"/>
          <a:chOff x="0" y="0"/>
          <a:chExt cx="0" cy="0"/>
        </a:xfrm>
      </p:grpSpPr>
      <p:sp>
        <p:nvSpPr>
          <p:cNvPr id="11" name="Text Placeholder 15"/>
          <p:cNvSpPr>
            <a:spLocks noGrp="1"/>
          </p:cNvSpPr>
          <p:nvPr>
            <p:ph type="body" sz="quarter" idx="10" hasCustomPrompt="1"/>
          </p:nvPr>
        </p:nvSpPr>
        <p:spPr>
          <a:xfrm>
            <a:off x="358222" y="243205"/>
            <a:ext cx="8379378" cy="457835"/>
          </a:xfrm>
          <a:prstGeom prst="rect">
            <a:avLst/>
          </a:prstGeom>
          <a:ln>
            <a:noFill/>
          </a:ln>
        </p:spPr>
        <p:txBody>
          <a:bodyPr vert="horz"/>
          <a:lstStyle>
            <a:lvl1pPr marL="0" indent="0">
              <a:buNone/>
              <a:defRPr b="1" i="0" u="none" cap="all" baseline="0">
                <a:ln w="3175" cap="sq" cmpd="sng">
                  <a:noFill/>
                  <a:prstDash val="sysDot"/>
                </a:ln>
                <a:solidFill>
                  <a:srgbClr val="FFFFFE"/>
                </a:solidFill>
                <a:latin typeface="Verdana"/>
              </a:defRPr>
            </a:lvl1pPr>
          </a:lstStyle>
          <a:p>
            <a:pPr lvl="0"/>
            <a:r>
              <a:rPr lang="en-US" dirty="0"/>
              <a:t>photography</a:t>
            </a:r>
          </a:p>
        </p:txBody>
      </p:sp>
      <p:sp>
        <p:nvSpPr>
          <p:cNvPr id="12" name="Text Placeholder 15"/>
          <p:cNvSpPr>
            <a:spLocks noGrp="1"/>
          </p:cNvSpPr>
          <p:nvPr>
            <p:ph type="body" sz="quarter" idx="13" hasCustomPrompt="1"/>
          </p:nvPr>
        </p:nvSpPr>
        <p:spPr>
          <a:xfrm>
            <a:off x="358222" y="1198884"/>
            <a:ext cx="4071538" cy="995676"/>
          </a:xfrm>
          <a:prstGeom prst="rect">
            <a:avLst/>
          </a:prstGeom>
          <a:ln>
            <a:noFill/>
          </a:ln>
        </p:spPr>
        <p:txBody>
          <a:bodyPr vert="horz"/>
          <a:lstStyle>
            <a:lvl1pPr marL="0" indent="0">
              <a:buNone/>
              <a:defRPr sz="1400" b="0" i="0" u="none" cap="none" baseline="0">
                <a:ln w="3175" cap="sq" cmpd="sng">
                  <a:noFill/>
                  <a:prstDash val="sysDot"/>
                </a:ln>
                <a:solidFill>
                  <a:srgbClr val="FFFFFE"/>
                </a:solidFill>
                <a:latin typeface="Verdana"/>
              </a:defRPr>
            </a:lvl1pPr>
          </a:lstStyle>
          <a:p>
            <a:pPr lvl="0"/>
            <a:r>
              <a:rPr lang="en-US" dirty="0"/>
              <a:t>Photography guidelines and examples are in the LITE Branding Guide.</a:t>
            </a:r>
          </a:p>
        </p:txBody>
      </p:sp>
    </p:spTree>
    <p:extLst>
      <p:ext uri="{BB962C8B-B14F-4D97-AF65-F5344CB8AC3E}">
        <p14:creationId xmlns:p14="http://schemas.microsoft.com/office/powerpoint/2010/main" xmlns="" val="146537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5_Text with List">
    <p:spTree>
      <p:nvGrpSpPr>
        <p:cNvPr id="1" name=""/>
        <p:cNvGrpSpPr/>
        <p:nvPr/>
      </p:nvGrpSpPr>
      <p:grpSpPr>
        <a:xfrm>
          <a:off x="0" y="0"/>
          <a:ext cx="0" cy="0"/>
          <a:chOff x="0" y="0"/>
          <a:chExt cx="0" cy="0"/>
        </a:xfrm>
      </p:grpSpPr>
      <p:sp>
        <p:nvSpPr>
          <p:cNvPr id="10" name="Text Placeholder 15"/>
          <p:cNvSpPr>
            <a:spLocks noGrp="1"/>
          </p:cNvSpPr>
          <p:nvPr>
            <p:ph type="body" sz="quarter" idx="10" hasCustomPrompt="1"/>
          </p:nvPr>
        </p:nvSpPr>
        <p:spPr>
          <a:xfrm>
            <a:off x="358222" y="243205"/>
            <a:ext cx="8379378" cy="457835"/>
          </a:xfrm>
          <a:prstGeom prst="rect">
            <a:avLst/>
          </a:prstGeom>
          <a:ln>
            <a:noFill/>
          </a:ln>
        </p:spPr>
        <p:txBody>
          <a:bodyPr vert="horz"/>
          <a:lstStyle>
            <a:lvl1pPr marL="0" indent="0">
              <a:buNone/>
              <a:defRPr b="1" i="0" u="none" cap="all" baseline="0">
                <a:ln w="3175" cap="sq" cmpd="sng">
                  <a:noFill/>
                  <a:prstDash val="sysDot"/>
                </a:ln>
                <a:solidFill>
                  <a:srgbClr val="FFFFFE"/>
                </a:solidFill>
                <a:latin typeface="Verdana"/>
              </a:defRPr>
            </a:lvl1pPr>
          </a:lstStyle>
          <a:p>
            <a:pPr lvl="0"/>
            <a:r>
              <a:rPr lang="en-US" dirty="0"/>
              <a:t>effects</a:t>
            </a:r>
          </a:p>
        </p:txBody>
      </p:sp>
      <p:sp>
        <p:nvSpPr>
          <p:cNvPr id="13" name="Text Placeholder 15"/>
          <p:cNvSpPr>
            <a:spLocks noGrp="1"/>
          </p:cNvSpPr>
          <p:nvPr>
            <p:ph type="body" sz="quarter" idx="13" hasCustomPrompt="1"/>
          </p:nvPr>
        </p:nvSpPr>
        <p:spPr>
          <a:xfrm>
            <a:off x="378542" y="1198884"/>
            <a:ext cx="8379378" cy="411478"/>
          </a:xfrm>
          <a:prstGeom prst="rect">
            <a:avLst/>
          </a:prstGeom>
          <a:ln>
            <a:noFill/>
          </a:ln>
        </p:spPr>
        <p:txBody>
          <a:bodyPr vert="horz"/>
          <a:lstStyle>
            <a:lvl1pPr marL="0" indent="0">
              <a:buNone/>
              <a:defRPr sz="2000" b="1" i="0" u="none" cap="none" baseline="0">
                <a:ln w="3175" cap="sq" cmpd="sng">
                  <a:noFill/>
                  <a:prstDash val="sysDot"/>
                </a:ln>
                <a:solidFill>
                  <a:srgbClr val="FFFFFE"/>
                </a:solidFill>
                <a:latin typeface="Verdana"/>
                <a:cs typeface="Verdana"/>
              </a:defRPr>
            </a:lvl1pPr>
          </a:lstStyle>
          <a:p>
            <a:r>
              <a:rPr lang="en-US" dirty="0">
                <a:solidFill>
                  <a:srgbClr val="FFFFFF"/>
                </a:solidFill>
                <a:latin typeface="Gotham-Bold"/>
                <a:cs typeface="Gotham-Bold"/>
              </a:rPr>
              <a:t>Don’ts</a:t>
            </a:r>
          </a:p>
        </p:txBody>
      </p:sp>
      <p:sp>
        <p:nvSpPr>
          <p:cNvPr id="8" name="Text Placeholder 15"/>
          <p:cNvSpPr>
            <a:spLocks noGrp="1"/>
          </p:cNvSpPr>
          <p:nvPr>
            <p:ph type="body" sz="quarter" idx="14" hasCustomPrompt="1"/>
          </p:nvPr>
        </p:nvSpPr>
        <p:spPr>
          <a:xfrm>
            <a:off x="378542" y="1677062"/>
            <a:ext cx="5209458" cy="651494"/>
          </a:xfrm>
          <a:prstGeom prst="rect">
            <a:avLst/>
          </a:prstGeom>
          <a:ln>
            <a:noFill/>
          </a:ln>
        </p:spPr>
        <p:txBody>
          <a:bodyPr vert="horz"/>
          <a:lstStyle>
            <a:lvl1pPr marL="0" indent="0">
              <a:buNone/>
              <a:defRPr sz="1400" b="0" i="0" u="none" cap="none" baseline="0">
                <a:ln w="3175" cap="sq" cmpd="sng">
                  <a:noFill/>
                  <a:prstDash val="sysDot"/>
                </a:ln>
                <a:solidFill>
                  <a:srgbClr val="FFFFFE"/>
                </a:solidFill>
                <a:latin typeface="Verdana"/>
                <a:cs typeface="Verdana"/>
              </a:defRPr>
            </a:lvl1pPr>
          </a:lstStyle>
          <a:p>
            <a:r>
              <a:rPr lang="en-US" sz="1400" baseline="0" dirty="0">
                <a:solidFill>
                  <a:srgbClr val="FFFFFF"/>
                </a:solidFill>
                <a:latin typeface="Verdana"/>
                <a:cs typeface="Verdana"/>
              </a:rPr>
              <a:t>Objects, graphs and other visuals can be amplified by PowerPoint’s object format options except for the use of 3-D, drop shadows on text and reflection.</a:t>
            </a:r>
          </a:p>
        </p:txBody>
      </p:sp>
      <p:cxnSp>
        <p:nvCxnSpPr>
          <p:cNvPr id="11" name="Straight Connector 10"/>
          <p:cNvCxnSpPr/>
          <p:nvPr userDrawn="1"/>
        </p:nvCxnSpPr>
        <p:spPr>
          <a:xfrm>
            <a:off x="4856557" y="3921767"/>
            <a:ext cx="4287443" cy="1588"/>
          </a:xfrm>
          <a:prstGeom prst="line">
            <a:avLst/>
          </a:prstGeom>
          <a:ln w="63500">
            <a:solidFill>
              <a:srgbClr val="FFFFFE"/>
            </a:solidFill>
          </a:ln>
          <a:effectLst/>
        </p:spPr>
        <p:style>
          <a:lnRef idx="2">
            <a:schemeClr val="accent1"/>
          </a:lnRef>
          <a:fillRef idx="0">
            <a:schemeClr val="accent1"/>
          </a:fillRef>
          <a:effectRef idx="1">
            <a:schemeClr val="accent1"/>
          </a:effectRef>
          <a:fontRef idx="minor">
            <a:schemeClr val="tx1"/>
          </a:fontRef>
        </p:style>
      </p:cxnSp>
      <p:sp>
        <p:nvSpPr>
          <p:cNvPr id="12" name="Text Placeholder 15"/>
          <p:cNvSpPr>
            <a:spLocks noGrp="1"/>
          </p:cNvSpPr>
          <p:nvPr>
            <p:ph type="body" sz="quarter" idx="15" hasCustomPrompt="1"/>
          </p:nvPr>
        </p:nvSpPr>
        <p:spPr>
          <a:xfrm>
            <a:off x="4843010" y="3964095"/>
            <a:ext cx="4084320" cy="995676"/>
          </a:xfrm>
          <a:prstGeom prst="rect">
            <a:avLst/>
          </a:prstGeom>
          <a:ln>
            <a:noFill/>
          </a:ln>
        </p:spPr>
        <p:txBody>
          <a:bodyPr vert="horz"/>
          <a:lstStyle>
            <a:lvl1pPr marL="0" indent="0">
              <a:buNone/>
              <a:defRPr sz="2000" b="1" i="0" u="none" cap="all" baseline="0">
                <a:ln w="3175" cap="sq" cmpd="sng">
                  <a:noFill/>
                  <a:prstDash val="sysDot"/>
                </a:ln>
                <a:solidFill>
                  <a:srgbClr val="FFFFFE"/>
                </a:solidFill>
                <a:latin typeface="Verdana"/>
              </a:defRPr>
            </a:lvl1pPr>
          </a:lstStyle>
          <a:p>
            <a:r>
              <a:rPr lang="en-US" sz="2000" b="1" baseline="0" dirty="0">
                <a:solidFill>
                  <a:srgbClr val="FFFFFF"/>
                </a:solidFill>
                <a:latin typeface="Verdana"/>
                <a:cs typeface="Verdana"/>
              </a:rPr>
              <a:t>SLIDE TRANSITION EFFECTS WILL BE LEFT UP TO THE USER.</a:t>
            </a:r>
          </a:p>
        </p:txBody>
      </p:sp>
    </p:spTree>
    <p:extLst>
      <p:ext uri="{BB962C8B-B14F-4D97-AF65-F5344CB8AC3E}">
        <p14:creationId xmlns:p14="http://schemas.microsoft.com/office/powerpoint/2010/main" xmlns="" val="3000012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16" name="Text Placeholder 15"/>
          <p:cNvSpPr>
            <a:spLocks noGrp="1"/>
          </p:cNvSpPr>
          <p:nvPr>
            <p:ph type="body" sz="quarter" idx="10" hasCustomPrompt="1"/>
          </p:nvPr>
        </p:nvSpPr>
        <p:spPr>
          <a:xfrm>
            <a:off x="358222" y="243205"/>
            <a:ext cx="8379378" cy="1626235"/>
          </a:xfrm>
          <a:prstGeom prst="rect">
            <a:avLst/>
          </a:prstGeom>
          <a:ln>
            <a:noFill/>
          </a:ln>
        </p:spPr>
        <p:txBody>
          <a:bodyPr vert="horz"/>
          <a:lstStyle>
            <a:lvl1pPr marL="0" indent="0">
              <a:buNone/>
              <a:defRPr b="1" i="0" u="none" cap="all" baseline="0">
                <a:ln w="3175" cap="sq" cmpd="sng">
                  <a:noFill/>
                  <a:prstDash val="sysDot"/>
                </a:ln>
                <a:solidFill>
                  <a:srgbClr val="B51622"/>
                </a:solidFill>
                <a:latin typeface="Verdana"/>
              </a:defRPr>
            </a:lvl1pPr>
          </a:lstStyle>
          <a:p>
            <a:pPr lvl="0"/>
            <a:r>
              <a:rPr lang="en-US" dirty="0"/>
              <a:t>Header text…</a:t>
            </a:r>
            <a:br>
              <a:rPr lang="en-US" dirty="0"/>
            </a:br>
            <a:r>
              <a:rPr lang="en-US" dirty="0"/>
              <a:t>Verdana bold</a:t>
            </a:r>
            <a:br>
              <a:rPr lang="en-US" dirty="0"/>
            </a:br>
            <a:r>
              <a:rPr lang="en-US" dirty="0"/>
              <a:t>All caps 32 pt</a:t>
            </a:r>
          </a:p>
        </p:txBody>
      </p:sp>
      <p:sp>
        <p:nvSpPr>
          <p:cNvPr id="19" name="Text Placeholder 15"/>
          <p:cNvSpPr>
            <a:spLocks noGrp="1"/>
          </p:cNvSpPr>
          <p:nvPr>
            <p:ph type="body" sz="quarter" idx="11" hasCustomPrompt="1"/>
          </p:nvPr>
        </p:nvSpPr>
        <p:spPr>
          <a:xfrm>
            <a:off x="358222" y="2099732"/>
            <a:ext cx="8379378" cy="1239520"/>
          </a:xfrm>
          <a:prstGeom prst="rect">
            <a:avLst/>
          </a:prstGeom>
          <a:ln>
            <a:noFill/>
          </a:ln>
        </p:spPr>
        <p:txBody>
          <a:bodyPr vert="horz"/>
          <a:lstStyle>
            <a:lvl1pPr marL="0" indent="0">
              <a:buNone/>
              <a:defRPr sz="2000" b="1" i="0" u="none" cap="none" baseline="0">
                <a:ln w="3175" cap="sq" cmpd="sng">
                  <a:noFill/>
                  <a:prstDash val="sysDot"/>
                </a:ln>
                <a:solidFill>
                  <a:srgbClr val="B51622"/>
                </a:solidFill>
                <a:latin typeface="Verdana"/>
              </a:defRPr>
            </a:lvl1pPr>
          </a:lstStyle>
          <a:p>
            <a:pPr lvl="0"/>
            <a:r>
              <a:rPr lang="en-US" dirty="0"/>
              <a:t>Sub header text…</a:t>
            </a:r>
            <a:br>
              <a:rPr lang="en-US" dirty="0"/>
            </a:br>
            <a:r>
              <a:rPr lang="en-US" dirty="0"/>
              <a:t>Verdana Bold</a:t>
            </a:r>
            <a:br>
              <a:rPr lang="en-US" dirty="0"/>
            </a:br>
            <a:r>
              <a:rPr lang="en-US" dirty="0"/>
              <a:t>Mixed case 20 pt</a:t>
            </a:r>
          </a:p>
        </p:txBody>
      </p:sp>
      <p:sp>
        <p:nvSpPr>
          <p:cNvPr id="20" name="Text Placeholder 15"/>
          <p:cNvSpPr>
            <a:spLocks noGrp="1"/>
          </p:cNvSpPr>
          <p:nvPr>
            <p:ph type="body" sz="quarter" idx="12" hasCustomPrompt="1"/>
          </p:nvPr>
        </p:nvSpPr>
        <p:spPr>
          <a:xfrm>
            <a:off x="358222" y="3572933"/>
            <a:ext cx="8379378" cy="797558"/>
          </a:xfrm>
          <a:prstGeom prst="rect">
            <a:avLst/>
          </a:prstGeom>
          <a:ln>
            <a:noFill/>
          </a:ln>
        </p:spPr>
        <p:txBody>
          <a:bodyPr vert="horz"/>
          <a:lstStyle>
            <a:lvl1pPr marL="0" indent="0">
              <a:buNone/>
              <a:defRPr sz="1400" b="0" i="0" u="none" cap="none" baseline="0">
                <a:ln w="3175" cap="sq" cmpd="sng">
                  <a:noFill/>
                  <a:prstDash val="sysDot"/>
                </a:ln>
                <a:solidFill>
                  <a:srgbClr val="3C3C3B"/>
                </a:solidFill>
                <a:latin typeface="Verdana"/>
              </a:defRPr>
            </a:lvl1pPr>
          </a:lstStyle>
          <a:p>
            <a:pPr lvl="0"/>
            <a:r>
              <a:rPr lang="en-US" dirty="0"/>
              <a:t>Body text…</a:t>
            </a:r>
            <a:br>
              <a:rPr lang="en-US" dirty="0"/>
            </a:br>
            <a:r>
              <a:rPr lang="en-US" dirty="0"/>
              <a:t>Verdana Regular</a:t>
            </a:r>
            <a:br>
              <a:rPr lang="en-US" dirty="0"/>
            </a:br>
            <a:r>
              <a:rPr lang="en-US" dirty="0"/>
              <a:t>Mixed case 14 pt</a:t>
            </a:r>
          </a:p>
        </p:txBody>
      </p:sp>
      <p:sp>
        <p:nvSpPr>
          <p:cNvPr id="21" name="Text Placeholder 15"/>
          <p:cNvSpPr>
            <a:spLocks noGrp="1"/>
          </p:cNvSpPr>
          <p:nvPr>
            <p:ph type="body" sz="quarter" idx="13" hasCustomPrompt="1"/>
          </p:nvPr>
        </p:nvSpPr>
        <p:spPr>
          <a:xfrm>
            <a:off x="358222" y="4629469"/>
            <a:ext cx="3235878" cy="858519"/>
          </a:xfrm>
          <a:prstGeom prst="rect">
            <a:avLst/>
          </a:prstGeom>
          <a:ln>
            <a:noFill/>
          </a:ln>
        </p:spPr>
        <p:txBody>
          <a:bodyPr vert="horz"/>
          <a:lstStyle>
            <a:lvl1pPr marL="0" indent="0">
              <a:buNone/>
              <a:defRPr sz="1400" b="1" i="0" u="none" cap="none" baseline="0">
                <a:ln w="3175" cap="sq" cmpd="sng">
                  <a:noFill/>
                  <a:prstDash val="sysDot"/>
                </a:ln>
                <a:solidFill>
                  <a:srgbClr val="3C3C3B"/>
                </a:solidFill>
                <a:latin typeface="Verdana"/>
              </a:defRPr>
            </a:lvl1pPr>
          </a:lstStyle>
          <a:p>
            <a:pPr lvl="0"/>
            <a:r>
              <a:rPr lang="en-US" dirty="0"/>
              <a:t>Body text bold…</a:t>
            </a:r>
            <a:br>
              <a:rPr lang="en-US" dirty="0"/>
            </a:br>
            <a:r>
              <a:rPr lang="en-US" dirty="0"/>
              <a:t>Verdana Bold</a:t>
            </a:r>
            <a:br>
              <a:rPr lang="en-US" dirty="0"/>
            </a:br>
            <a:r>
              <a:rPr lang="en-US" dirty="0"/>
              <a:t>Mixed case 14 pt</a:t>
            </a:r>
          </a:p>
        </p:txBody>
      </p:sp>
      <p:cxnSp>
        <p:nvCxnSpPr>
          <p:cNvPr id="6" name="Straight Connector 5"/>
          <p:cNvCxnSpPr/>
          <p:nvPr userDrawn="1"/>
        </p:nvCxnSpPr>
        <p:spPr>
          <a:xfrm>
            <a:off x="4180840" y="5486400"/>
            <a:ext cx="4963160" cy="1588"/>
          </a:xfrm>
          <a:prstGeom prst="line">
            <a:avLst/>
          </a:prstGeom>
          <a:ln w="635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7" name="Text Placeholder 15"/>
          <p:cNvSpPr>
            <a:spLocks noGrp="1"/>
          </p:cNvSpPr>
          <p:nvPr>
            <p:ph type="body" sz="quarter" idx="16" hasCustomPrompt="1"/>
          </p:nvPr>
        </p:nvSpPr>
        <p:spPr>
          <a:xfrm>
            <a:off x="4114800" y="4737100"/>
            <a:ext cx="4953000" cy="749300"/>
          </a:xfrm>
          <a:prstGeom prst="rect">
            <a:avLst/>
          </a:prstGeom>
          <a:ln>
            <a:noFill/>
          </a:ln>
        </p:spPr>
        <p:txBody>
          <a:bodyPr vert="horz"/>
          <a:lstStyle>
            <a:lvl1pPr marL="0" indent="0" algn="l">
              <a:buNone/>
              <a:defRPr sz="2000" b="1" i="0" u="none" cap="all" baseline="0">
                <a:ln w="3175" cap="sq" cmpd="sng">
                  <a:noFill/>
                  <a:prstDash val="sysDot"/>
                </a:ln>
                <a:latin typeface="Verdana"/>
              </a:defRPr>
            </a:lvl1pPr>
          </a:lstStyle>
          <a:p>
            <a:pPr lvl="0"/>
            <a:r>
              <a:rPr lang="en-US" dirty="0"/>
              <a:t>Callout</a:t>
            </a:r>
            <a:br>
              <a:rPr lang="en-US" dirty="0"/>
            </a:br>
            <a:r>
              <a:rPr lang="en-US" dirty="0"/>
              <a:t>Verdana bold, all caps 20pt</a:t>
            </a:r>
          </a:p>
        </p:txBody>
      </p:sp>
    </p:spTree>
    <p:extLst>
      <p:ext uri="{BB962C8B-B14F-4D97-AF65-F5344CB8AC3E}">
        <p14:creationId xmlns:p14="http://schemas.microsoft.com/office/powerpoint/2010/main" xmlns="" val="7272123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1A6B59D-A1D9-8E4B-BD63-A1AC0EDD682B}" type="datetimeFigureOut">
              <a:rPr lang="en-US" smtClean="0"/>
              <a:pPr/>
              <a:t>5/12/2023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277B24-A1BD-0D42-8EE6-FADD76A0CB16}" type="slidenum">
              <a:rPr lang="en-US" smtClean="0"/>
              <a:pPr/>
              <a:t>‹#›</a:t>
            </a:fld>
            <a:endParaRPr lang="en-US"/>
          </a:p>
        </p:txBody>
      </p:sp>
    </p:spTree>
    <p:extLst>
      <p:ext uri="{BB962C8B-B14F-4D97-AF65-F5344CB8AC3E}">
        <p14:creationId xmlns:p14="http://schemas.microsoft.com/office/powerpoint/2010/main" xmlns="" val="2902070210"/>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A6B59D-A1D9-8E4B-BD63-A1AC0EDD682B}" type="datetimeFigureOut">
              <a:rPr lang="en-US" smtClean="0"/>
              <a:pPr/>
              <a:t>5/12/2023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277B24-A1BD-0D42-8EE6-FADD76A0CB16}" type="slidenum">
              <a:rPr lang="en-US" smtClean="0"/>
              <a:pPr/>
              <a:t>‹#›</a:t>
            </a:fld>
            <a:endParaRPr lang="en-US"/>
          </a:p>
        </p:txBody>
      </p:sp>
    </p:spTree>
    <p:extLst>
      <p:ext uri="{BB962C8B-B14F-4D97-AF65-F5344CB8AC3E}">
        <p14:creationId xmlns:p14="http://schemas.microsoft.com/office/powerpoint/2010/main" xmlns="" val="3405781697"/>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A6B59D-A1D9-8E4B-BD63-A1AC0EDD682B}" type="datetimeFigureOut">
              <a:rPr lang="en-US" smtClean="0"/>
              <a:pPr/>
              <a:t>5/12/2023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277B24-A1BD-0D42-8EE6-FADD76A0CB16}" type="slidenum">
              <a:rPr lang="en-US" smtClean="0"/>
              <a:pPr/>
              <a:t>‹#›</a:t>
            </a:fld>
            <a:endParaRPr lang="en-US"/>
          </a:p>
        </p:txBody>
      </p:sp>
    </p:spTree>
    <p:extLst>
      <p:ext uri="{BB962C8B-B14F-4D97-AF65-F5344CB8AC3E}">
        <p14:creationId xmlns:p14="http://schemas.microsoft.com/office/powerpoint/2010/main" xmlns="" val="2090091534"/>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1A6B59D-A1D9-8E4B-BD63-A1AC0EDD682B}" type="datetimeFigureOut">
              <a:rPr lang="en-US" smtClean="0"/>
              <a:pPr/>
              <a:t>5/12/2023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277B24-A1BD-0D42-8EE6-FADD76A0CB16}" type="slidenum">
              <a:rPr lang="en-US" smtClean="0"/>
              <a:pPr/>
              <a:t>‹#›</a:t>
            </a:fld>
            <a:endParaRPr lang="en-US"/>
          </a:p>
        </p:txBody>
      </p:sp>
    </p:spTree>
    <p:extLst>
      <p:ext uri="{BB962C8B-B14F-4D97-AF65-F5344CB8AC3E}">
        <p14:creationId xmlns:p14="http://schemas.microsoft.com/office/powerpoint/2010/main" xmlns="" val="242187223"/>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1A6B59D-A1D9-8E4B-BD63-A1AC0EDD682B}" type="datetimeFigureOut">
              <a:rPr lang="en-US" smtClean="0"/>
              <a:pPr/>
              <a:t>5/12/2023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277B24-A1BD-0D42-8EE6-FADD76A0CB16}" type="slidenum">
              <a:rPr lang="en-US" smtClean="0"/>
              <a:pPr/>
              <a:t>‹#›</a:t>
            </a:fld>
            <a:endParaRPr lang="en-US"/>
          </a:p>
        </p:txBody>
      </p:sp>
    </p:spTree>
    <p:extLst>
      <p:ext uri="{BB962C8B-B14F-4D97-AF65-F5344CB8AC3E}">
        <p14:creationId xmlns:p14="http://schemas.microsoft.com/office/powerpoint/2010/main" xmlns="" val="1262751045"/>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1A6B59D-A1D9-8E4B-BD63-A1AC0EDD682B}" type="datetimeFigureOut">
              <a:rPr lang="en-US" smtClean="0"/>
              <a:pPr/>
              <a:t>5/12/2023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277B24-A1BD-0D42-8EE6-FADD76A0CB16}" type="slidenum">
              <a:rPr lang="en-US" smtClean="0"/>
              <a:pPr/>
              <a:t>‹#›</a:t>
            </a:fld>
            <a:endParaRPr lang="en-US"/>
          </a:p>
        </p:txBody>
      </p:sp>
    </p:spTree>
    <p:extLst>
      <p:ext uri="{BB962C8B-B14F-4D97-AF65-F5344CB8AC3E}">
        <p14:creationId xmlns:p14="http://schemas.microsoft.com/office/powerpoint/2010/main" xmlns="" val="1584783255"/>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A6B59D-A1D9-8E4B-BD63-A1AC0EDD682B}" type="datetimeFigureOut">
              <a:rPr lang="en-US" smtClean="0"/>
              <a:pPr/>
              <a:t>5/12/2023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277B24-A1BD-0D42-8EE6-FADD76A0CB16}" type="slidenum">
              <a:rPr lang="en-US" smtClean="0"/>
              <a:pPr/>
              <a:t>‹#›</a:t>
            </a:fld>
            <a:endParaRPr lang="en-US"/>
          </a:p>
        </p:txBody>
      </p:sp>
    </p:spTree>
    <p:extLst>
      <p:ext uri="{BB962C8B-B14F-4D97-AF65-F5344CB8AC3E}">
        <p14:creationId xmlns:p14="http://schemas.microsoft.com/office/powerpoint/2010/main" xmlns="" val="2955576331"/>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A6B59D-A1D9-8E4B-BD63-A1AC0EDD682B}" type="datetimeFigureOut">
              <a:rPr lang="en-US" smtClean="0"/>
              <a:pPr/>
              <a:t>5/12/2023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277B24-A1BD-0D42-8EE6-FADD76A0CB16}" type="slidenum">
              <a:rPr lang="en-US" smtClean="0"/>
              <a:pPr/>
              <a:t>‹#›</a:t>
            </a:fld>
            <a:endParaRPr lang="en-US"/>
          </a:p>
        </p:txBody>
      </p:sp>
    </p:spTree>
    <p:extLst>
      <p:ext uri="{BB962C8B-B14F-4D97-AF65-F5344CB8AC3E}">
        <p14:creationId xmlns:p14="http://schemas.microsoft.com/office/powerpoint/2010/main" xmlns="" val="1320962039"/>
      </p:ext>
    </p:extLst>
  </p:cSld>
  <p:clrMapOvr>
    <a:masterClrMapping/>
  </p:clrMapOvr>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A6B59D-A1D9-8E4B-BD63-A1AC0EDD682B}" type="datetimeFigureOut">
              <a:rPr lang="en-US" smtClean="0"/>
              <a:pPr/>
              <a:t>5/12/2023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277B24-A1BD-0D42-8EE6-FADD76A0CB16}" type="slidenum">
              <a:rPr lang="en-US" smtClean="0"/>
              <a:pPr/>
              <a:t>‹#›</a:t>
            </a:fld>
            <a:endParaRPr lang="en-US"/>
          </a:p>
        </p:txBody>
      </p:sp>
    </p:spTree>
    <p:extLst>
      <p:ext uri="{BB962C8B-B14F-4D97-AF65-F5344CB8AC3E}">
        <p14:creationId xmlns:p14="http://schemas.microsoft.com/office/powerpoint/2010/main" xmlns="" val="630330877"/>
      </p:ext>
    </p:extLst>
  </p:cSld>
  <p:clrMapOvr>
    <a:masterClrMapping/>
  </p:clrMapOvr>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A6B59D-A1D9-8E4B-BD63-A1AC0EDD682B}" type="datetimeFigureOut">
              <a:rPr lang="en-US" smtClean="0"/>
              <a:pPr/>
              <a:t>5/12/2023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277B24-A1BD-0D42-8EE6-FADD76A0CB16}" type="slidenum">
              <a:rPr lang="en-US" smtClean="0"/>
              <a:pPr/>
              <a:t>‹#›</a:t>
            </a:fld>
            <a:endParaRPr lang="en-US"/>
          </a:p>
        </p:txBody>
      </p:sp>
    </p:spTree>
    <p:extLst>
      <p:ext uri="{BB962C8B-B14F-4D97-AF65-F5344CB8AC3E}">
        <p14:creationId xmlns:p14="http://schemas.microsoft.com/office/powerpoint/2010/main" xmlns="" val="1196207213"/>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7_Text with List">
    <p:spTree>
      <p:nvGrpSpPr>
        <p:cNvPr id="1" name=""/>
        <p:cNvGrpSpPr/>
        <p:nvPr/>
      </p:nvGrpSpPr>
      <p:grpSpPr>
        <a:xfrm>
          <a:off x="0" y="0"/>
          <a:ext cx="0" cy="0"/>
          <a:chOff x="0" y="0"/>
          <a:chExt cx="0" cy="0"/>
        </a:xfrm>
      </p:grpSpPr>
      <p:sp>
        <p:nvSpPr>
          <p:cNvPr id="10" name="Text Placeholder 15"/>
          <p:cNvSpPr>
            <a:spLocks noGrp="1"/>
          </p:cNvSpPr>
          <p:nvPr>
            <p:ph type="body" sz="quarter" idx="10" hasCustomPrompt="1"/>
          </p:nvPr>
        </p:nvSpPr>
        <p:spPr>
          <a:xfrm>
            <a:off x="358222" y="243205"/>
            <a:ext cx="8379378" cy="457835"/>
          </a:xfrm>
          <a:prstGeom prst="rect">
            <a:avLst/>
          </a:prstGeom>
          <a:ln>
            <a:noFill/>
          </a:ln>
        </p:spPr>
        <p:txBody>
          <a:bodyPr vert="horz"/>
          <a:lstStyle>
            <a:lvl1pPr marL="0" indent="0">
              <a:buNone/>
              <a:defRPr b="1" i="0" u="none" cap="all" baseline="0">
                <a:ln w="3175" cap="sq" cmpd="sng">
                  <a:noFill/>
                  <a:prstDash val="sysDot"/>
                </a:ln>
                <a:solidFill>
                  <a:schemeClr val="bg1"/>
                </a:solidFill>
                <a:latin typeface="Verdana"/>
              </a:defRPr>
            </a:lvl1pPr>
          </a:lstStyle>
          <a:p>
            <a:pPr lvl="0"/>
            <a:r>
              <a:rPr lang="en-US" dirty="0"/>
              <a:t>Call out</a:t>
            </a:r>
          </a:p>
        </p:txBody>
      </p:sp>
      <p:sp>
        <p:nvSpPr>
          <p:cNvPr id="13" name="Text Placeholder 15"/>
          <p:cNvSpPr>
            <a:spLocks noGrp="1"/>
          </p:cNvSpPr>
          <p:nvPr>
            <p:ph type="body" sz="quarter" idx="13" hasCustomPrompt="1"/>
          </p:nvPr>
        </p:nvSpPr>
        <p:spPr>
          <a:xfrm>
            <a:off x="358222" y="1198884"/>
            <a:ext cx="4442378" cy="1696716"/>
          </a:xfrm>
          <a:prstGeom prst="rect">
            <a:avLst/>
          </a:prstGeom>
          <a:ln>
            <a:noFill/>
          </a:ln>
        </p:spPr>
        <p:txBody>
          <a:bodyPr vert="horz"/>
          <a:lstStyle>
            <a:lvl1pPr marL="0" indent="0">
              <a:buNone/>
              <a:defRPr sz="1400" b="0" i="0" u="none" cap="none" baseline="0">
                <a:ln w="3175" cap="sq" cmpd="sng">
                  <a:noFill/>
                  <a:prstDash val="sysDot"/>
                </a:ln>
                <a:solidFill>
                  <a:srgbClr val="3C3C3B"/>
                </a:solidFill>
                <a:latin typeface="Verdana"/>
              </a:defRPr>
            </a:lvl1pPr>
          </a:lstStyle>
          <a:p>
            <a:pPr lvl="0"/>
            <a:r>
              <a:rPr lang="en-US" dirty="0"/>
              <a:t>To highlight a certain point or statement on a slide or topic, use a call out. This call out is always in all caps and has a line, or rule, above or below the statement.</a:t>
            </a:r>
            <a:br>
              <a:rPr lang="en-US" dirty="0"/>
            </a:br>
            <a:r>
              <a:rPr lang="en-US" dirty="0"/>
              <a:t/>
            </a:r>
            <a:br>
              <a:rPr lang="en-US" dirty="0"/>
            </a:br>
            <a:r>
              <a:rPr lang="en-US" dirty="0"/>
              <a:t>The width of the rule will be the same width of either the longest line or whole statement.</a:t>
            </a:r>
          </a:p>
        </p:txBody>
      </p:sp>
      <p:cxnSp>
        <p:nvCxnSpPr>
          <p:cNvPr id="15" name="Straight Connector 14"/>
          <p:cNvCxnSpPr/>
          <p:nvPr userDrawn="1"/>
        </p:nvCxnSpPr>
        <p:spPr>
          <a:xfrm>
            <a:off x="5151120" y="3238500"/>
            <a:ext cx="3992880" cy="1588"/>
          </a:xfrm>
          <a:prstGeom prst="line">
            <a:avLst/>
          </a:prstGeom>
          <a:ln w="635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6" name="Text Placeholder 15"/>
          <p:cNvSpPr>
            <a:spLocks noGrp="1"/>
          </p:cNvSpPr>
          <p:nvPr>
            <p:ph type="body" sz="quarter" idx="14" hasCustomPrompt="1"/>
          </p:nvPr>
        </p:nvSpPr>
        <p:spPr>
          <a:xfrm>
            <a:off x="5059680" y="3280729"/>
            <a:ext cx="4084320" cy="685799"/>
          </a:xfrm>
          <a:prstGeom prst="rect">
            <a:avLst/>
          </a:prstGeom>
          <a:ln>
            <a:noFill/>
          </a:ln>
        </p:spPr>
        <p:txBody>
          <a:bodyPr vert="horz"/>
          <a:lstStyle>
            <a:lvl1pPr marL="0" indent="0">
              <a:buNone/>
              <a:defRPr sz="2000" b="1" i="0" u="none" cap="all" baseline="0">
                <a:ln w="3175" cap="sq" cmpd="sng">
                  <a:noFill/>
                  <a:prstDash val="sysDot"/>
                </a:ln>
                <a:solidFill>
                  <a:schemeClr val="tx1"/>
                </a:solidFill>
                <a:latin typeface="Verdana"/>
              </a:defRPr>
            </a:lvl1pPr>
          </a:lstStyle>
          <a:p>
            <a:pPr lvl="0"/>
            <a:r>
              <a:rPr lang="en-US" dirty="0"/>
              <a:t>right side callout has text align left</a:t>
            </a:r>
          </a:p>
        </p:txBody>
      </p:sp>
      <p:cxnSp>
        <p:nvCxnSpPr>
          <p:cNvPr id="17" name="Straight Connector 16"/>
          <p:cNvCxnSpPr/>
          <p:nvPr userDrawn="1"/>
        </p:nvCxnSpPr>
        <p:spPr>
          <a:xfrm>
            <a:off x="-10160" y="5100954"/>
            <a:ext cx="4003040" cy="1588"/>
          </a:xfrm>
          <a:prstGeom prst="line">
            <a:avLst/>
          </a:prstGeom>
          <a:ln w="63500">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20" name="Text Placeholder 15"/>
          <p:cNvSpPr>
            <a:spLocks noGrp="1"/>
          </p:cNvSpPr>
          <p:nvPr>
            <p:ph type="body" sz="quarter" idx="15" hasCustomPrompt="1"/>
          </p:nvPr>
        </p:nvSpPr>
        <p:spPr>
          <a:xfrm>
            <a:off x="0" y="4309428"/>
            <a:ext cx="4114800" cy="685800"/>
          </a:xfrm>
          <a:prstGeom prst="rect">
            <a:avLst/>
          </a:prstGeom>
          <a:ln>
            <a:noFill/>
          </a:ln>
        </p:spPr>
        <p:txBody>
          <a:bodyPr vert="horz"/>
          <a:lstStyle>
            <a:lvl1pPr marL="0" indent="0" algn="r">
              <a:buNone/>
              <a:defRPr sz="2000" b="1" i="0" u="none" cap="all" baseline="0">
                <a:ln w="3175" cap="sq" cmpd="sng">
                  <a:noFill/>
                  <a:prstDash val="sysDot"/>
                </a:ln>
                <a:solidFill>
                  <a:schemeClr val="bg1"/>
                </a:solidFill>
                <a:latin typeface="Verdana"/>
              </a:defRPr>
            </a:lvl1pPr>
          </a:lstStyle>
          <a:p>
            <a:pPr lvl="0"/>
            <a:r>
              <a:rPr lang="en-US" dirty="0"/>
              <a:t>Left side callout has text align right</a:t>
            </a:r>
          </a:p>
        </p:txBody>
      </p:sp>
    </p:spTree>
    <p:extLst>
      <p:ext uri="{BB962C8B-B14F-4D97-AF65-F5344CB8AC3E}">
        <p14:creationId xmlns:p14="http://schemas.microsoft.com/office/powerpoint/2010/main" xmlns="" val="300001234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A6B59D-A1D9-8E4B-BD63-A1AC0EDD682B}" type="datetimeFigureOut">
              <a:rPr lang="en-US" smtClean="0"/>
              <a:pPr/>
              <a:t>5/12/2023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277B24-A1BD-0D42-8EE6-FADD76A0CB16}" type="slidenum">
              <a:rPr lang="en-US" smtClean="0"/>
              <a:pPr/>
              <a:t>‹#›</a:t>
            </a:fld>
            <a:endParaRPr lang="en-US"/>
          </a:p>
        </p:txBody>
      </p:sp>
    </p:spTree>
    <p:extLst>
      <p:ext uri="{BB962C8B-B14F-4D97-AF65-F5344CB8AC3E}">
        <p14:creationId xmlns:p14="http://schemas.microsoft.com/office/powerpoint/2010/main" xmlns="" val="1629943375"/>
      </p:ext>
    </p:extLst>
  </p:cSld>
  <p:clrMapOvr>
    <a:masterClrMapping/>
  </p:clrMapOvr>
  <p:hf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14" name="Text Placeholder 13"/>
          <p:cNvSpPr>
            <a:spLocks noGrp="1"/>
          </p:cNvSpPr>
          <p:nvPr>
            <p:ph type="body" sz="quarter" idx="10" hasCustomPrompt="1"/>
          </p:nvPr>
        </p:nvSpPr>
        <p:spPr>
          <a:xfrm>
            <a:off x="373748" y="328434"/>
            <a:ext cx="6799212" cy="707886"/>
          </a:xfrm>
          <a:prstGeom prst="rect">
            <a:avLst/>
          </a:prstGeom>
          <a:solidFill>
            <a:srgbClr val="FFFFFE"/>
          </a:solidFill>
          <a:ln>
            <a:noFill/>
          </a:ln>
        </p:spPr>
        <p:txBody>
          <a:bodyPr vert="horz" wrap="square" lIns="91440" tIns="45720" rIns="91440" anchor="ctr" anchorCtr="0">
            <a:spAutoFit/>
          </a:bodyPr>
          <a:lstStyle>
            <a:lvl1pPr marL="0" indent="0">
              <a:buNone/>
              <a:defRPr sz="4000" b="1" cap="all" baseline="0">
                <a:solidFill>
                  <a:schemeClr val="bg1"/>
                </a:solidFill>
                <a:latin typeface="Verdana"/>
                <a:cs typeface="Verdana"/>
              </a:defRPr>
            </a:lvl1pPr>
          </a:lstStyle>
          <a:p>
            <a:pPr lvl="0"/>
            <a:r>
              <a:rPr lang="en-US" dirty="0"/>
              <a:t>Cover HEADER text…</a:t>
            </a:r>
          </a:p>
        </p:txBody>
      </p:sp>
      <p:sp>
        <p:nvSpPr>
          <p:cNvPr id="7" name="Text Placeholder 13"/>
          <p:cNvSpPr>
            <a:spLocks noGrp="1"/>
          </p:cNvSpPr>
          <p:nvPr>
            <p:ph type="body" sz="quarter" idx="11" hasCustomPrompt="1"/>
          </p:nvPr>
        </p:nvSpPr>
        <p:spPr>
          <a:xfrm>
            <a:off x="373748" y="1390263"/>
            <a:ext cx="4005212" cy="707886"/>
          </a:xfrm>
          <a:prstGeom prst="rect">
            <a:avLst/>
          </a:prstGeom>
          <a:solidFill>
            <a:srgbClr val="FFFFFE"/>
          </a:solidFill>
          <a:ln>
            <a:noFill/>
          </a:ln>
        </p:spPr>
        <p:txBody>
          <a:bodyPr vert="horz" wrap="square" lIns="91440" tIns="45720" rIns="91440" anchor="ctr" anchorCtr="0">
            <a:spAutoFit/>
          </a:bodyPr>
          <a:lstStyle>
            <a:lvl1pPr marL="0" indent="0">
              <a:buNone/>
              <a:defRPr sz="4000" b="1" cap="all" baseline="0">
                <a:solidFill>
                  <a:schemeClr val="bg1"/>
                </a:solidFill>
                <a:latin typeface="Verdana"/>
                <a:cs typeface="Verdana"/>
              </a:defRPr>
            </a:lvl1pPr>
          </a:lstStyle>
          <a:p>
            <a:pPr lvl="0"/>
            <a:r>
              <a:rPr lang="en-US" dirty="0"/>
              <a:t>More text…</a:t>
            </a:r>
          </a:p>
        </p:txBody>
      </p:sp>
      <p:sp>
        <p:nvSpPr>
          <p:cNvPr id="8" name="Text Placeholder 15"/>
          <p:cNvSpPr>
            <a:spLocks noGrp="1"/>
          </p:cNvSpPr>
          <p:nvPr>
            <p:ph type="body" sz="quarter" idx="12" hasCustomPrompt="1"/>
          </p:nvPr>
        </p:nvSpPr>
        <p:spPr>
          <a:xfrm>
            <a:off x="358222" y="2429935"/>
            <a:ext cx="8379378" cy="448732"/>
          </a:xfrm>
          <a:prstGeom prst="rect">
            <a:avLst/>
          </a:prstGeom>
          <a:ln>
            <a:noFill/>
          </a:ln>
        </p:spPr>
        <p:txBody>
          <a:bodyPr vert="horz"/>
          <a:lstStyle>
            <a:lvl1pPr marL="0" indent="0">
              <a:buNone/>
              <a:defRPr sz="2000" b="1" i="0" u="none" cap="none" baseline="0">
                <a:ln w="3175" cap="sq" cmpd="sng">
                  <a:noFill/>
                  <a:prstDash val="sysDot"/>
                </a:ln>
                <a:solidFill>
                  <a:srgbClr val="FFFFFE"/>
                </a:solidFill>
                <a:latin typeface="Verdana"/>
              </a:defRPr>
            </a:lvl1pPr>
          </a:lstStyle>
          <a:p>
            <a:pPr lvl="0"/>
            <a:r>
              <a:rPr lang="en-US" dirty="0"/>
              <a:t>Sub header text…</a:t>
            </a:r>
          </a:p>
        </p:txBody>
      </p:sp>
      <p:sp>
        <p:nvSpPr>
          <p:cNvPr id="10" name="Text Placeholder 15"/>
          <p:cNvSpPr>
            <a:spLocks noGrp="1"/>
          </p:cNvSpPr>
          <p:nvPr>
            <p:ph type="body" sz="quarter" idx="13" hasCustomPrompt="1"/>
          </p:nvPr>
        </p:nvSpPr>
        <p:spPr>
          <a:xfrm>
            <a:off x="358222" y="5614348"/>
            <a:ext cx="4480478" cy="278442"/>
          </a:xfrm>
          <a:prstGeom prst="rect">
            <a:avLst/>
          </a:prstGeom>
          <a:ln>
            <a:noFill/>
          </a:ln>
        </p:spPr>
        <p:txBody>
          <a:bodyPr vert="horz"/>
          <a:lstStyle>
            <a:lvl1pPr marL="0" indent="0">
              <a:buNone/>
              <a:defRPr sz="1400" b="1" i="0" u="none" cap="none" baseline="0">
                <a:ln w="3175" cap="sq" cmpd="sng">
                  <a:noFill/>
                  <a:prstDash val="sysDot"/>
                </a:ln>
                <a:solidFill>
                  <a:srgbClr val="FFFFFE"/>
                </a:solidFill>
                <a:latin typeface="Verdana"/>
              </a:defRPr>
            </a:lvl1pPr>
          </a:lstStyle>
          <a:p>
            <a:pPr lvl="0"/>
            <a:r>
              <a:rPr lang="en-US" dirty="0"/>
              <a:t>Presenter Name</a:t>
            </a:r>
          </a:p>
        </p:txBody>
      </p:sp>
      <p:sp>
        <p:nvSpPr>
          <p:cNvPr id="11" name="Text Placeholder 15"/>
          <p:cNvSpPr>
            <a:spLocks noGrp="1"/>
          </p:cNvSpPr>
          <p:nvPr>
            <p:ph type="body" sz="quarter" idx="14" hasCustomPrompt="1"/>
          </p:nvPr>
        </p:nvSpPr>
        <p:spPr>
          <a:xfrm>
            <a:off x="358222" y="5892790"/>
            <a:ext cx="4480478" cy="246491"/>
          </a:xfrm>
          <a:prstGeom prst="rect">
            <a:avLst/>
          </a:prstGeom>
          <a:ln>
            <a:noFill/>
          </a:ln>
        </p:spPr>
        <p:txBody>
          <a:bodyPr vert="horz"/>
          <a:lstStyle>
            <a:lvl1pPr marL="0" indent="0">
              <a:buNone/>
              <a:defRPr sz="1400" b="0" i="0" u="none" cap="none" baseline="0">
                <a:ln w="3175" cap="sq" cmpd="sng">
                  <a:noFill/>
                  <a:prstDash val="sysDot"/>
                </a:ln>
                <a:solidFill>
                  <a:srgbClr val="FFFFFE"/>
                </a:solidFill>
                <a:latin typeface="Verdana"/>
              </a:defRPr>
            </a:lvl1pPr>
          </a:lstStyle>
          <a:p>
            <a:pPr lvl="0"/>
            <a:r>
              <a:rPr lang="en-US" dirty="0"/>
              <a:t>Date: Month Year</a:t>
            </a:r>
          </a:p>
        </p:txBody>
      </p:sp>
      <p:sp>
        <p:nvSpPr>
          <p:cNvPr id="12" name="Rectangle 11"/>
          <p:cNvSpPr/>
          <p:nvPr userDrawn="1"/>
        </p:nvSpPr>
        <p:spPr>
          <a:xfrm>
            <a:off x="8140700" y="6273800"/>
            <a:ext cx="850900" cy="3937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6" name="Picture 15" descr="GlobalDNA_White_CMYK.eps"/>
          <p:cNvPicPr>
            <a:picLocks noChangeAspect="1"/>
          </p:cNvPicPr>
          <p:nvPr userDrawn="1"/>
        </p:nvPicPr>
        <p:blipFill>
          <a:blip r:embed="rId2" cstate="email">
            <a:extLst>
              <a:ext uri="{28A0092B-C50C-407E-A947-70E740481C1C}">
                <a14:useLocalDpi xmlns:a14="http://schemas.microsoft.com/office/drawing/2010/main" xmlns=""/>
              </a:ext>
            </a:extLst>
          </a:blip>
          <a:stretch>
            <a:fillRect/>
          </a:stretch>
        </p:blipFill>
        <p:spPr>
          <a:xfrm>
            <a:off x="7366000" y="6403515"/>
            <a:ext cx="1625600" cy="263985"/>
          </a:xfrm>
          <a:prstGeom prst="rect">
            <a:avLst/>
          </a:prstGeom>
        </p:spPr>
      </p:pic>
    </p:spTree>
    <p:extLst>
      <p:ext uri="{BB962C8B-B14F-4D97-AF65-F5344CB8AC3E}">
        <p14:creationId xmlns:p14="http://schemas.microsoft.com/office/powerpoint/2010/main" xmlns="" val="309258277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16" name="Text Placeholder 15"/>
          <p:cNvSpPr>
            <a:spLocks noGrp="1"/>
          </p:cNvSpPr>
          <p:nvPr>
            <p:ph type="body" sz="quarter" idx="10" hasCustomPrompt="1"/>
          </p:nvPr>
        </p:nvSpPr>
        <p:spPr>
          <a:xfrm>
            <a:off x="358222" y="243205"/>
            <a:ext cx="8379378" cy="1626235"/>
          </a:xfrm>
          <a:prstGeom prst="rect">
            <a:avLst/>
          </a:prstGeom>
          <a:ln>
            <a:noFill/>
          </a:ln>
        </p:spPr>
        <p:txBody>
          <a:bodyPr vert="horz"/>
          <a:lstStyle>
            <a:lvl1pPr marL="0" indent="0">
              <a:buNone/>
              <a:defRPr b="1" i="0" u="none" cap="all" baseline="0">
                <a:ln w="3175" cap="sq" cmpd="sng">
                  <a:noFill/>
                  <a:prstDash val="sysDot"/>
                </a:ln>
                <a:solidFill>
                  <a:srgbClr val="FFFFFE"/>
                </a:solidFill>
                <a:latin typeface="Verdana"/>
              </a:defRPr>
            </a:lvl1pPr>
          </a:lstStyle>
          <a:p>
            <a:pPr lvl="0"/>
            <a:r>
              <a:rPr lang="en-US" dirty="0"/>
              <a:t>Header text…</a:t>
            </a:r>
            <a:br>
              <a:rPr lang="en-US" dirty="0"/>
            </a:br>
            <a:r>
              <a:rPr lang="en-US" dirty="0"/>
              <a:t>Verdana bold</a:t>
            </a:r>
            <a:br>
              <a:rPr lang="en-US" dirty="0"/>
            </a:br>
            <a:r>
              <a:rPr lang="en-US" dirty="0"/>
              <a:t>All caps 32 pt</a:t>
            </a:r>
          </a:p>
        </p:txBody>
      </p:sp>
      <p:sp>
        <p:nvSpPr>
          <p:cNvPr id="19" name="Text Placeholder 15"/>
          <p:cNvSpPr>
            <a:spLocks noGrp="1"/>
          </p:cNvSpPr>
          <p:nvPr>
            <p:ph type="body" sz="quarter" idx="11" hasCustomPrompt="1"/>
          </p:nvPr>
        </p:nvSpPr>
        <p:spPr>
          <a:xfrm>
            <a:off x="358222" y="2074333"/>
            <a:ext cx="8379378" cy="1239520"/>
          </a:xfrm>
          <a:prstGeom prst="rect">
            <a:avLst/>
          </a:prstGeom>
          <a:ln>
            <a:noFill/>
          </a:ln>
        </p:spPr>
        <p:txBody>
          <a:bodyPr vert="horz"/>
          <a:lstStyle>
            <a:lvl1pPr marL="0" indent="0">
              <a:buNone/>
              <a:defRPr sz="2000" b="1" i="0" u="none" cap="none" baseline="0">
                <a:ln w="3175" cap="sq" cmpd="sng">
                  <a:noFill/>
                  <a:prstDash val="sysDot"/>
                </a:ln>
                <a:solidFill>
                  <a:srgbClr val="FFFFFE"/>
                </a:solidFill>
                <a:latin typeface="Verdana"/>
              </a:defRPr>
            </a:lvl1pPr>
          </a:lstStyle>
          <a:p>
            <a:pPr lvl="0"/>
            <a:r>
              <a:rPr lang="en-US" dirty="0"/>
              <a:t>Sub header text…</a:t>
            </a:r>
            <a:br>
              <a:rPr lang="en-US" dirty="0"/>
            </a:br>
            <a:r>
              <a:rPr lang="en-US" dirty="0"/>
              <a:t>Verdana Bold</a:t>
            </a:r>
            <a:br>
              <a:rPr lang="en-US" dirty="0"/>
            </a:br>
            <a:r>
              <a:rPr lang="en-US" dirty="0"/>
              <a:t>Mixed case 20 pt</a:t>
            </a:r>
          </a:p>
        </p:txBody>
      </p:sp>
      <p:sp>
        <p:nvSpPr>
          <p:cNvPr id="20" name="Text Placeholder 15"/>
          <p:cNvSpPr>
            <a:spLocks noGrp="1"/>
          </p:cNvSpPr>
          <p:nvPr>
            <p:ph type="body" sz="quarter" idx="12" hasCustomPrompt="1"/>
          </p:nvPr>
        </p:nvSpPr>
        <p:spPr>
          <a:xfrm>
            <a:off x="358222" y="3547533"/>
            <a:ext cx="8379378" cy="797558"/>
          </a:xfrm>
          <a:prstGeom prst="rect">
            <a:avLst/>
          </a:prstGeom>
          <a:ln>
            <a:noFill/>
          </a:ln>
        </p:spPr>
        <p:txBody>
          <a:bodyPr vert="horz"/>
          <a:lstStyle>
            <a:lvl1pPr marL="0" indent="0">
              <a:buNone/>
              <a:defRPr sz="1400" b="0" i="0" u="none" cap="none" baseline="0">
                <a:ln w="3175" cap="sq" cmpd="sng">
                  <a:noFill/>
                  <a:prstDash val="sysDot"/>
                </a:ln>
                <a:solidFill>
                  <a:srgbClr val="FFFFFE"/>
                </a:solidFill>
                <a:latin typeface="Verdana"/>
              </a:defRPr>
            </a:lvl1pPr>
          </a:lstStyle>
          <a:p>
            <a:pPr lvl="0"/>
            <a:r>
              <a:rPr lang="en-US" dirty="0"/>
              <a:t>Body text…</a:t>
            </a:r>
            <a:br>
              <a:rPr lang="en-US" dirty="0"/>
            </a:br>
            <a:r>
              <a:rPr lang="en-US" dirty="0"/>
              <a:t>Verdana Regular</a:t>
            </a:r>
            <a:br>
              <a:rPr lang="en-US" dirty="0"/>
            </a:br>
            <a:r>
              <a:rPr lang="en-US" dirty="0"/>
              <a:t>Mixed case 14 pt</a:t>
            </a:r>
          </a:p>
        </p:txBody>
      </p:sp>
      <p:sp>
        <p:nvSpPr>
          <p:cNvPr id="21" name="Text Placeholder 15"/>
          <p:cNvSpPr>
            <a:spLocks noGrp="1"/>
          </p:cNvSpPr>
          <p:nvPr>
            <p:ph type="body" sz="quarter" idx="13" hasCustomPrompt="1"/>
          </p:nvPr>
        </p:nvSpPr>
        <p:spPr>
          <a:xfrm>
            <a:off x="358222" y="4585546"/>
            <a:ext cx="3261278" cy="858519"/>
          </a:xfrm>
          <a:prstGeom prst="rect">
            <a:avLst/>
          </a:prstGeom>
          <a:ln>
            <a:noFill/>
          </a:ln>
        </p:spPr>
        <p:txBody>
          <a:bodyPr vert="horz"/>
          <a:lstStyle>
            <a:lvl1pPr marL="0" indent="0">
              <a:buNone/>
              <a:defRPr sz="1400" b="1" i="0" u="none" cap="none" baseline="0">
                <a:ln w="3175" cap="sq" cmpd="sng">
                  <a:noFill/>
                  <a:prstDash val="sysDot"/>
                </a:ln>
                <a:solidFill>
                  <a:srgbClr val="FFFFFE"/>
                </a:solidFill>
                <a:latin typeface="Verdana"/>
              </a:defRPr>
            </a:lvl1pPr>
          </a:lstStyle>
          <a:p>
            <a:pPr lvl="0"/>
            <a:r>
              <a:rPr lang="en-US" dirty="0"/>
              <a:t>Body text bold…</a:t>
            </a:r>
            <a:br>
              <a:rPr lang="en-US" dirty="0"/>
            </a:br>
            <a:r>
              <a:rPr lang="en-US" dirty="0"/>
              <a:t>Verdana Bold</a:t>
            </a:r>
            <a:br>
              <a:rPr lang="en-US" dirty="0"/>
            </a:br>
            <a:r>
              <a:rPr lang="en-US" dirty="0"/>
              <a:t>Mixed case 14 pt</a:t>
            </a:r>
          </a:p>
        </p:txBody>
      </p:sp>
      <p:cxnSp>
        <p:nvCxnSpPr>
          <p:cNvPr id="6" name="Straight Connector 5"/>
          <p:cNvCxnSpPr/>
          <p:nvPr userDrawn="1"/>
        </p:nvCxnSpPr>
        <p:spPr>
          <a:xfrm>
            <a:off x="4180840" y="5486400"/>
            <a:ext cx="4963160" cy="1588"/>
          </a:xfrm>
          <a:prstGeom prst="line">
            <a:avLst/>
          </a:prstGeom>
          <a:ln w="63500">
            <a:solidFill>
              <a:srgbClr val="FFFFFE"/>
            </a:solidFill>
          </a:ln>
          <a:effectLst/>
        </p:spPr>
        <p:style>
          <a:lnRef idx="2">
            <a:schemeClr val="accent1"/>
          </a:lnRef>
          <a:fillRef idx="0">
            <a:schemeClr val="accent1"/>
          </a:fillRef>
          <a:effectRef idx="1">
            <a:schemeClr val="accent1"/>
          </a:effectRef>
          <a:fontRef idx="minor">
            <a:schemeClr val="tx1"/>
          </a:fontRef>
        </p:style>
      </p:cxnSp>
      <p:sp>
        <p:nvSpPr>
          <p:cNvPr id="7" name="Text Placeholder 15"/>
          <p:cNvSpPr>
            <a:spLocks noGrp="1"/>
          </p:cNvSpPr>
          <p:nvPr>
            <p:ph type="body" sz="quarter" idx="16" hasCustomPrompt="1"/>
          </p:nvPr>
        </p:nvSpPr>
        <p:spPr>
          <a:xfrm>
            <a:off x="4114800" y="4737100"/>
            <a:ext cx="4953000" cy="706965"/>
          </a:xfrm>
          <a:prstGeom prst="rect">
            <a:avLst/>
          </a:prstGeom>
          <a:ln>
            <a:noFill/>
          </a:ln>
        </p:spPr>
        <p:txBody>
          <a:bodyPr vert="horz"/>
          <a:lstStyle>
            <a:lvl1pPr marL="0" indent="0" algn="l">
              <a:buNone/>
              <a:defRPr sz="2000" b="1" i="0" u="none" cap="all" baseline="0">
                <a:ln w="3175" cap="sq" cmpd="sng">
                  <a:noFill/>
                  <a:prstDash val="sysDot"/>
                </a:ln>
                <a:solidFill>
                  <a:srgbClr val="FFFFFE"/>
                </a:solidFill>
                <a:latin typeface="Verdana"/>
              </a:defRPr>
            </a:lvl1pPr>
          </a:lstStyle>
          <a:p>
            <a:pPr lvl="0"/>
            <a:r>
              <a:rPr lang="en-US" dirty="0"/>
              <a:t>Callout</a:t>
            </a:r>
            <a:br>
              <a:rPr lang="en-US" dirty="0"/>
            </a:br>
            <a:r>
              <a:rPr lang="en-US" dirty="0"/>
              <a:t>Verdana bold, all caps 20pt</a:t>
            </a:r>
          </a:p>
        </p:txBody>
      </p:sp>
    </p:spTree>
    <p:extLst>
      <p:ext uri="{BB962C8B-B14F-4D97-AF65-F5344CB8AC3E}">
        <p14:creationId xmlns:p14="http://schemas.microsoft.com/office/powerpoint/2010/main" xmlns="" val="72721235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6_Text with List">
    <p:spTree>
      <p:nvGrpSpPr>
        <p:cNvPr id="1" name=""/>
        <p:cNvGrpSpPr/>
        <p:nvPr/>
      </p:nvGrpSpPr>
      <p:grpSpPr>
        <a:xfrm>
          <a:off x="0" y="0"/>
          <a:ext cx="0" cy="0"/>
          <a:chOff x="0" y="0"/>
          <a:chExt cx="0" cy="0"/>
        </a:xfrm>
      </p:grpSpPr>
      <p:sp>
        <p:nvSpPr>
          <p:cNvPr id="10" name="Text Placeholder 15"/>
          <p:cNvSpPr>
            <a:spLocks noGrp="1"/>
          </p:cNvSpPr>
          <p:nvPr>
            <p:ph type="body" sz="quarter" idx="10" hasCustomPrompt="1"/>
          </p:nvPr>
        </p:nvSpPr>
        <p:spPr>
          <a:xfrm>
            <a:off x="358222" y="243205"/>
            <a:ext cx="8379378" cy="457835"/>
          </a:xfrm>
          <a:prstGeom prst="rect">
            <a:avLst/>
          </a:prstGeom>
          <a:ln>
            <a:noFill/>
          </a:ln>
        </p:spPr>
        <p:txBody>
          <a:bodyPr vert="horz"/>
          <a:lstStyle>
            <a:lvl1pPr marL="0" indent="0">
              <a:buNone/>
              <a:defRPr b="1" i="0" u="none" cap="all" baseline="0">
                <a:ln w="3175" cap="sq" cmpd="sng">
                  <a:noFill/>
                  <a:prstDash val="sysDot"/>
                </a:ln>
                <a:solidFill>
                  <a:srgbClr val="FFFFFE"/>
                </a:solidFill>
                <a:latin typeface="Verdana"/>
              </a:defRPr>
            </a:lvl1pPr>
          </a:lstStyle>
          <a:p>
            <a:pPr lvl="0"/>
            <a:r>
              <a:rPr lang="en-US" dirty="0"/>
              <a:t>Call out</a:t>
            </a:r>
          </a:p>
        </p:txBody>
      </p:sp>
      <p:sp>
        <p:nvSpPr>
          <p:cNvPr id="13" name="Text Placeholder 15"/>
          <p:cNvSpPr>
            <a:spLocks noGrp="1"/>
          </p:cNvSpPr>
          <p:nvPr>
            <p:ph type="body" sz="quarter" idx="13" hasCustomPrompt="1"/>
          </p:nvPr>
        </p:nvSpPr>
        <p:spPr>
          <a:xfrm>
            <a:off x="358222" y="1198884"/>
            <a:ext cx="4273045" cy="2611116"/>
          </a:xfrm>
          <a:prstGeom prst="rect">
            <a:avLst/>
          </a:prstGeom>
          <a:ln>
            <a:noFill/>
          </a:ln>
        </p:spPr>
        <p:txBody>
          <a:bodyPr vert="horz"/>
          <a:lstStyle>
            <a:lvl1pPr marL="0" indent="0">
              <a:buNone/>
              <a:defRPr sz="1400" b="0" i="0" u="none" cap="none" baseline="0">
                <a:ln w="3175" cap="sq" cmpd="sng">
                  <a:noFill/>
                  <a:prstDash val="sysDot"/>
                </a:ln>
                <a:solidFill>
                  <a:srgbClr val="FFFFFE"/>
                </a:solidFill>
                <a:latin typeface="Verdana"/>
              </a:defRPr>
            </a:lvl1pPr>
          </a:lstStyle>
          <a:p>
            <a:pPr lvl="0"/>
            <a:r>
              <a:rPr lang="en-US" dirty="0"/>
              <a:t>To highlight a certain point or statement on a slide or topic, use a call out. This call out is always in all caps and has a line, or rule, above or below the statement.</a:t>
            </a:r>
            <a:br>
              <a:rPr lang="en-US" dirty="0"/>
            </a:br>
            <a:r>
              <a:rPr lang="en-US" dirty="0"/>
              <a:t/>
            </a:r>
            <a:br>
              <a:rPr lang="en-US" dirty="0"/>
            </a:br>
            <a:r>
              <a:rPr lang="en-US" dirty="0"/>
              <a:t>The width of the rule will be the same width of either the longest line or whole statement.</a:t>
            </a:r>
          </a:p>
        </p:txBody>
      </p:sp>
      <p:cxnSp>
        <p:nvCxnSpPr>
          <p:cNvPr id="15" name="Straight Connector 14"/>
          <p:cNvCxnSpPr/>
          <p:nvPr userDrawn="1"/>
        </p:nvCxnSpPr>
        <p:spPr>
          <a:xfrm>
            <a:off x="5151120" y="3238500"/>
            <a:ext cx="3992880" cy="1588"/>
          </a:xfrm>
          <a:prstGeom prst="line">
            <a:avLst/>
          </a:prstGeom>
          <a:ln w="63500">
            <a:solidFill>
              <a:srgbClr val="FFFFFE"/>
            </a:solidFill>
          </a:ln>
          <a:effectLst/>
        </p:spPr>
        <p:style>
          <a:lnRef idx="2">
            <a:schemeClr val="accent1"/>
          </a:lnRef>
          <a:fillRef idx="0">
            <a:schemeClr val="accent1"/>
          </a:fillRef>
          <a:effectRef idx="1">
            <a:schemeClr val="accent1"/>
          </a:effectRef>
          <a:fontRef idx="minor">
            <a:schemeClr val="tx1"/>
          </a:fontRef>
        </p:style>
      </p:cxnSp>
      <p:sp>
        <p:nvSpPr>
          <p:cNvPr id="16" name="Text Placeholder 15"/>
          <p:cNvSpPr>
            <a:spLocks noGrp="1"/>
          </p:cNvSpPr>
          <p:nvPr>
            <p:ph type="body" sz="quarter" idx="14" hasCustomPrompt="1"/>
          </p:nvPr>
        </p:nvSpPr>
        <p:spPr>
          <a:xfrm>
            <a:off x="5059680" y="3280729"/>
            <a:ext cx="4084320" cy="685799"/>
          </a:xfrm>
          <a:prstGeom prst="rect">
            <a:avLst/>
          </a:prstGeom>
          <a:ln>
            <a:noFill/>
          </a:ln>
        </p:spPr>
        <p:txBody>
          <a:bodyPr vert="horz"/>
          <a:lstStyle>
            <a:lvl1pPr marL="0" indent="0">
              <a:buNone/>
              <a:defRPr sz="2000" b="1" i="0" u="none" cap="all" baseline="0">
                <a:ln w="3175" cap="sq" cmpd="sng">
                  <a:noFill/>
                  <a:prstDash val="sysDot"/>
                </a:ln>
                <a:solidFill>
                  <a:srgbClr val="FFFFFE"/>
                </a:solidFill>
                <a:latin typeface="Verdana"/>
              </a:defRPr>
            </a:lvl1pPr>
          </a:lstStyle>
          <a:p>
            <a:pPr lvl="0"/>
            <a:r>
              <a:rPr lang="en-US" dirty="0"/>
              <a:t>right side callout has text align left</a:t>
            </a:r>
          </a:p>
        </p:txBody>
      </p:sp>
      <p:cxnSp>
        <p:nvCxnSpPr>
          <p:cNvPr id="17" name="Straight Connector 16"/>
          <p:cNvCxnSpPr/>
          <p:nvPr userDrawn="1"/>
        </p:nvCxnSpPr>
        <p:spPr>
          <a:xfrm>
            <a:off x="-10160" y="5100954"/>
            <a:ext cx="4003040" cy="1588"/>
          </a:xfrm>
          <a:prstGeom prst="line">
            <a:avLst/>
          </a:prstGeom>
          <a:ln w="63500">
            <a:solidFill>
              <a:srgbClr val="FFFFFE"/>
            </a:solidFill>
          </a:ln>
          <a:effectLst/>
        </p:spPr>
        <p:style>
          <a:lnRef idx="2">
            <a:schemeClr val="accent1"/>
          </a:lnRef>
          <a:fillRef idx="0">
            <a:schemeClr val="accent1"/>
          </a:fillRef>
          <a:effectRef idx="1">
            <a:schemeClr val="accent1"/>
          </a:effectRef>
          <a:fontRef idx="minor">
            <a:schemeClr val="tx1"/>
          </a:fontRef>
        </p:style>
      </p:cxnSp>
      <p:sp>
        <p:nvSpPr>
          <p:cNvPr id="20" name="Text Placeholder 15"/>
          <p:cNvSpPr>
            <a:spLocks noGrp="1"/>
          </p:cNvSpPr>
          <p:nvPr>
            <p:ph type="body" sz="quarter" idx="15" hasCustomPrompt="1"/>
          </p:nvPr>
        </p:nvSpPr>
        <p:spPr>
          <a:xfrm>
            <a:off x="0" y="4309428"/>
            <a:ext cx="4114800" cy="685800"/>
          </a:xfrm>
          <a:prstGeom prst="rect">
            <a:avLst/>
          </a:prstGeom>
          <a:ln>
            <a:noFill/>
          </a:ln>
        </p:spPr>
        <p:txBody>
          <a:bodyPr vert="horz"/>
          <a:lstStyle>
            <a:lvl1pPr marL="0" indent="0" algn="r">
              <a:buNone/>
              <a:defRPr sz="2000" b="1" i="0" u="none" cap="all" baseline="0">
                <a:ln w="3175" cap="sq" cmpd="sng">
                  <a:noFill/>
                  <a:prstDash val="sysDot"/>
                </a:ln>
                <a:solidFill>
                  <a:srgbClr val="FFFFFE"/>
                </a:solidFill>
                <a:latin typeface="Verdana"/>
              </a:defRPr>
            </a:lvl1pPr>
          </a:lstStyle>
          <a:p>
            <a:pPr lvl="0"/>
            <a:r>
              <a:rPr lang="en-US" dirty="0"/>
              <a:t>Left side callout has text align right</a:t>
            </a:r>
          </a:p>
        </p:txBody>
      </p:sp>
    </p:spTree>
    <p:extLst>
      <p:ext uri="{BB962C8B-B14F-4D97-AF65-F5344CB8AC3E}">
        <p14:creationId xmlns:p14="http://schemas.microsoft.com/office/powerpoint/2010/main" xmlns="" val="300001234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ext with List">
    <p:spTree>
      <p:nvGrpSpPr>
        <p:cNvPr id="1" name=""/>
        <p:cNvGrpSpPr/>
        <p:nvPr/>
      </p:nvGrpSpPr>
      <p:grpSpPr>
        <a:xfrm>
          <a:off x="0" y="0"/>
          <a:ext cx="0" cy="0"/>
          <a:chOff x="0" y="0"/>
          <a:chExt cx="0" cy="0"/>
        </a:xfrm>
      </p:grpSpPr>
      <p:sp>
        <p:nvSpPr>
          <p:cNvPr id="19" name="Text Placeholder 15"/>
          <p:cNvSpPr>
            <a:spLocks noGrp="1"/>
          </p:cNvSpPr>
          <p:nvPr>
            <p:ph type="body" sz="quarter" idx="18" hasCustomPrompt="1"/>
          </p:nvPr>
        </p:nvSpPr>
        <p:spPr>
          <a:xfrm>
            <a:off x="378542" y="1198884"/>
            <a:ext cx="8379378" cy="411478"/>
          </a:xfrm>
          <a:prstGeom prst="rect">
            <a:avLst/>
          </a:prstGeom>
          <a:ln>
            <a:noFill/>
          </a:ln>
        </p:spPr>
        <p:txBody>
          <a:bodyPr vert="horz"/>
          <a:lstStyle>
            <a:lvl1pPr marL="0" indent="0">
              <a:buNone/>
              <a:defRPr sz="2000" b="1" i="0" u="none" cap="none" baseline="0">
                <a:ln w="3175" cap="sq" cmpd="sng">
                  <a:noFill/>
                  <a:prstDash val="sysDot"/>
                </a:ln>
                <a:solidFill>
                  <a:srgbClr val="FFFFFE"/>
                </a:solidFill>
                <a:latin typeface="Verdana"/>
                <a:cs typeface="Verdana"/>
              </a:defRPr>
            </a:lvl1pPr>
          </a:lstStyle>
          <a:p>
            <a:r>
              <a:rPr lang="en-US" dirty="0">
                <a:solidFill>
                  <a:srgbClr val="FFFFFF"/>
                </a:solidFill>
                <a:latin typeface="Gotham-Bold"/>
                <a:cs typeface="Gotham-Bold"/>
              </a:rPr>
              <a:t>Options</a:t>
            </a:r>
          </a:p>
        </p:txBody>
      </p:sp>
      <p:sp>
        <p:nvSpPr>
          <p:cNvPr id="10" name="Text Placeholder 15"/>
          <p:cNvSpPr>
            <a:spLocks noGrp="1"/>
          </p:cNvSpPr>
          <p:nvPr>
            <p:ph type="body" sz="quarter" idx="10" hasCustomPrompt="1"/>
          </p:nvPr>
        </p:nvSpPr>
        <p:spPr>
          <a:xfrm>
            <a:off x="358222" y="243205"/>
            <a:ext cx="8379378" cy="457835"/>
          </a:xfrm>
          <a:prstGeom prst="rect">
            <a:avLst/>
          </a:prstGeom>
          <a:ln>
            <a:noFill/>
          </a:ln>
        </p:spPr>
        <p:txBody>
          <a:bodyPr vert="horz"/>
          <a:lstStyle>
            <a:lvl1pPr marL="0" indent="0">
              <a:buNone/>
              <a:defRPr b="1" i="0" u="none" cap="all" baseline="0">
                <a:ln w="3175" cap="sq" cmpd="sng">
                  <a:noFill/>
                  <a:prstDash val="sysDot"/>
                </a:ln>
                <a:solidFill>
                  <a:srgbClr val="FFFFFE"/>
                </a:solidFill>
                <a:latin typeface="Verdana"/>
              </a:defRPr>
            </a:lvl1pPr>
          </a:lstStyle>
          <a:p>
            <a:pPr lvl="0"/>
            <a:r>
              <a:rPr lang="en-US" dirty="0"/>
              <a:t>List Style</a:t>
            </a:r>
          </a:p>
        </p:txBody>
      </p:sp>
      <p:sp>
        <p:nvSpPr>
          <p:cNvPr id="12" name="Text Placeholder 15"/>
          <p:cNvSpPr>
            <a:spLocks noGrp="1"/>
          </p:cNvSpPr>
          <p:nvPr>
            <p:ph type="body" sz="quarter" idx="12" hasCustomPrompt="1"/>
          </p:nvPr>
        </p:nvSpPr>
        <p:spPr>
          <a:xfrm>
            <a:off x="358222" y="2733044"/>
            <a:ext cx="8379378" cy="797558"/>
          </a:xfrm>
          <a:prstGeom prst="rect">
            <a:avLst/>
          </a:prstGeom>
          <a:ln>
            <a:noFill/>
          </a:ln>
        </p:spPr>
        <p:txBody>
          <a:bodyPr vert="horz"/>
          <a:lstStyle>
            <a:lvl1pPr marL="228600" indent="0">
              <a:buClr>
                <a:srgbClr val="FFFFFE"/>
              </a:buClr>
              <a:buFont typeface="Lucida Grande"/>
              <a:buChar char="❯"/>
              <a:defRPr sz="1400" b="0" i="0" u="none" cap="none" baseline="0">
                <a:ln w="3175" cap="sq" cmpd="sng">
                  <a:noFill/>
                  <a:prstDash val="sysDot"/>
                </a:ln>
                <a:solidFill>
                  <a:srgbClr val="FFFFFE"/>
                </a:solidFill>
                <a:latin typeface="Verdana"/>
              </a:defRPr>
            </a:lvl1pPr>
          </a:lstStyle>
          <a:p>
            <a:pPr lvl="0"/>
            <a:r>
              <a:rPr lang="en-US" dirty="0"/>
              <a:t>  Item A</a:t>
            </a:r>
          </a:p>
          <a:p>
            <a:pPr lvl="0"/>
            <a:r>
              <a:rPr lang="en-US" dirty="0"/>
              <a:t>  Item B</a:t>
            </a:r>
          </a:p>
          <a:p>
            <a:pPr lvl="0"/>
            <a:r>
              <a:rPr lang="en-US" dirty="0"/>
              <a:t>  Item C</a:t>
            </a:r>
          </a:p>
        </p:txBody>
      </p:sp>
      <p:sp>
        <p:nvSpPr>
          <p:cNvPr id="13" name="Text Placeholder 15"/>
          <p:cNvSpPr>
            <a:spLocks noGrp="1"/>
          </p:cNvSpPr>
          <p:nvPr>
            <p:ph type="body" sz="quarter" idx="13" hasCustomPrompt="1"/>
          </p:nvPr>
        </p:nvSpPr>
        <p:spPr>
          <a:xfrm>
            <a:off x="358222" y="2362200"/>
            <a:ext cx="8379378" cy="411478"/>
          </a:xfrm>
          <a:prstGeom prst="rect">
            <a:avLst/>
          </a:prstGeom>
          <a:ln>
            <a:noFill/>
          </a:ln>
        </p:spPr>
        <p:txBody>
          <a:bodyPr vert="horz"/>
          <a:lstStyle>
            <a:lvl1pPr marL="0" indent="0">
              <a:buNone/>
              <a:defRPr sz="1400" b="0" i="0" u="none" cap="none" baseline="0">
                <a:ln w="3175" cap="sq" cmpd="sng">
                  <a:noFill/>
                  <a:prstDash val="sysDot"/>
                </a:ln>
                <a:solidFill>
                  <a:srgbClr val="FFFFFE"/>
                </a:solidFill>
                <a:latin typeface="Verdana"/>
              </a:defRPr>
            </a:lvl1pPr>
          </a:lstStyle>
          <a:p>
            <a:pPr lvl="0"/>
            <a:r>
              <a:rPr lang="en-US" dirty="0"/>
              <a:t>Body text before a bulleted list:</a:t>
            </a:r>
          </a:p>
        </p:txBody>
      </p:sp>
      <p:sp>
        <p:nvSpPr>
          <p:cNvPr id="11" name="Text Placeholder 15"/>
          <p:cNvSpPr>
            <a:spLocks noGrp="1"/>
          </p:cNvSpPr>
          <p:nvPr>
            <p:ph type="body" sz="quarter" idx="16" hasCustomPrompt="1"/>
          </p:nvPr>
        </p:nvSpPr>
        <p:spPr>
          <a:xfrm>
            <a:off x="358222" y="4318006"/>
            <a:ext cx="8379378" cy="797558"/>
          </a:xfrm>
          <a:prstGeom prst="rect">
            <a:avLst/>
          </a:prstGeom>
          <a:ln>
            <a:noFill/>
          </a:ln>
        </p:spPr>
        <p:txBody>
          <a:bodyPr vert="horz"/>
          <a:lstStyle>
            <a:lvl1pPr marL="571500" indent="-342900">
              <a:buClr>
                <a:srgbClr val="FFFFFE"/>
              </a:buClr>
              <a:buFont typeface="Wingdings" charset="2"/>
              <a:buAutoNum type="arabicPlain"/>
              <a:defRPr sz="1400" b="0" i="0" u="none" cap="none" baseline="0">
                <a:ln w="3175" cap="sq" cmpd="sng">
                  <a:noFill/>
                  <a:prstDash val="sysDot"/>
                </a:ln>
                <a:solidFill>
                  <a:srgbClr val="FFFFFE"/>
                </a:solidFill>
                <a:latin typeface="Verdana"/>
              </a:defRPr>
            </a:lvl1pPr>
          </a:lstStyle>
          <a:p>
            <a:pPr lvl="0"/>
            <a:r>
              <a:rPr lang="en-US" dirty="0"/>
              <a:t>Item A</a:t>
            </a:r>
          </a:p>
          <a:p>
            <a:pPr lvl="0"/>
            <a:r>
              <a:rPr lang="en-US" dirty="0"/>
              <a:t>Item B</a:t>
            </a:r>
          </a:p>
          <a:p>
            <a:pPr lvl="0"/>
            <a:r>
              <a:rPr lang="en-US" dirty="0"/>
              <a:t>Item C</a:t>
            </a:r>
          </a:p>
        </p:txBody>
      </p:sp>
      <p:sp>
        <p:nvSpPr>
          <p:cNvPr id="14" name="Text Placeholder 15"/>
          <p:cNvSpPr>
            <a:spLocks noGrp="1"/>
          </p:cNvSpPr>
          <p:nvPr>
            <p:ph type="body" sz="quarter" idx="17" hasCustomPrompt="1"/>
          </p:nvPr>
        </p:nvSpPr>
        <p:spPr>
          <a:xfrm>
            <a:off x="358222" y="3855726"/>
            <a:ext cx="8379378" cy="411478"/>
          </a:xfrm>
          <a:prstGeom prst="rect">
            <a:avLst/>
          </a:prstGeom>
          <a:ln>
            <a:noFill/>
          </a:ln>
        </p:spPr>
        <p:txBody>
          <a:bodyPr vert="horz"/>
          <a:lstStyle>
            <a:lvl1pPr marL="0" indent="0">
              <a:buNone/>
              <a:defRPr sz="1400" b="0" i="0" u="none" cap="none" baseline="0">
                <a:ln w="3175" cap="sq" cmpd="sng">
                  <a:noFill/>
                  <a:prstDash val="sysDot"/>
                </a:ln>
                <a:solidFill>
                  <a:srgbClr val="FFFFFE"/>
                </a:solidFill>
                <a:latin typeface="Verdana"/>
              </a:defRPr>
            </a:lvl1pPr>
          </a:lstStyle>
          <a:p>
            <a:pPr lvl="0"/>
            <a:r>
              <a:rPr lang="en-US" dirty="0"/>
              <a:t>Body text before a numbered list:</a:t>
            </a:r>
          </a:p>
        </p:txBody>
      </p:sp>
      <p:sp>
        <p:nvSpPr>
          <p:cNvPr id="9" name="Text Placeholder 15"/>
          <p:cNvSpPr>
            <a:spLocks noGrp="1"/>
          </p:cNvSpPr>
          <p:nvPr>
            <p:ph type="body" sz="quarter" idx="19" hasCustomPrompt="1"/>
          </p:nvPr>
        </p:nvSpPr>
        <p:spPr>
          <a:xfrm>
            <a:off x="378541" y="1669631"/>
            <a:ext cx="4328925" cy="540171"/>
          </a:xfrm>
          <a:prstGeom prst="rect">
            <a:avLst/>
          </a:prstGeom>
          <a:ln>
            <a:noFill/>
          </a:ln>
        </p:spPr>
        <p:txBody>
          <a:bodyPr vert="horz"/>
          <a:lstStyle>
            <a:lvl1pPr marL="0" indent="0">
              <a:buNone/>
              <a:defRPr sz="1400" b="0" i="0" u="none" cap="none" baseline="0">
                <a:ln w="3175" cap="sq" cmpd="sng">
                  <a:noFill/>
                  <a:prstDash val="sysDot"/>
                </a:ln>
                <a:solidFill>
                  <a:srgbClr val="FFFFFE"/>
                </a:solidFill>
                <a:latin typeface="Verdana"/>
              </a:defRPr>
            </a:lvl1pPr>
          </a:lstStyle>
          <a:p>
            <a:r>
              <a:rPr lang="en-US" sz="1400" dirty="0">
                <a:solidFill>
                  <a:srgbClr val="FFFFFF"/>
                </a:solidFill>
                <a:latin typeface="Verdana"/>
                <a:cs typeface="Verdana"/>
              </a:rPr>
              <a:t>Bullet lists</a:t>
            </a:r>
            <a:r>
              <a:rPr lang="en-US" sz="1400" baseline="0" dirty="0">
                <a:solidFill>
                  <a:srgbClr val="FFFFFF"/>
                </a:solidFill>
                <a:latin typeface="Verdana"/>
                <a:cs typeface="Verdana"/>
              </a:rPr>
              <a:t> will use the arrow as its point and a numbered list will be used as seen below.</a:t>
            </a:r>
            <a:endParaRPr lang="en-US" sz="1400" dirty="0">
              <a:solidFill>
                <a:srgbClr val="FFFFFF"/>
              </a:solidFill>
              <a:latin typeface="Verdana"/>
              <a:cs typeface="Verdana"/>
            </a:endParaRPr>
          </a:p>
        </p:txBody>
      </p:sp>
    </p:spTree>
    <p:extLst>
      <p:ext uri="{BB962C8B-B14F-4D97-AF65-F5344CB8AC3E}">
        <p14:creationId xmlns:p14="http://schemas.microsoft.com/office/powerpoint/2010/main" xmlns="" val="300001234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_Text with List">
    <p:spTree>
      <p:nvGrpSpPr>
        <p:cNvPr id="1" name=""/>
        <p:cNvGrpSpPr/>
        <p:nvPr/>
      </p:nvGrpSpPr>
      <p:grpSpPr>
        <a:xfrm>
          <a:off x="0" y="0"/>
          <a:ext cx="0" cy="0"/>
          <a:chOff x="0" y="0"/>
          <a:chExt cx="0" cy="0"/>
        </a:xfrm>
      </p:grpSpPr>
      <p:sp>
        <p:nvSpPr>
          <p:cNvPr id="10" name="Text Placeholder 15"/>
          <p:cNvSpPr>
            <a:spLocks noGrp="1"/>
          </p:cNvSpPr>
          <p:nvPr>
            <p:ph type="body" sz="quarter" idx="10" hasCustomPrompt="1"/>
          </p:nvPr>
        </p:nvSpPr>
        <p:spPr>
          <a:xfrm>
            <a:off x="358222" y="243205"/>
            <a:ext cx="8379378" cy="457835"/>
          </a:xfrm>
          <a:prstGeom prst="rect">
            <a:avLst/>
          </a:prstGeom>
          <a:ln>
            <a:noFill/>
          </a:ln>
        </p:spPr>
        <p:txBody>
          <a:bodyPr vert="horz"/>
          <a:lstStyle>
            <a:lvl1pPr marL="0" indent="0">
              <a:buNone/>
              <a:defRPr b="1" i="0" u="none" cap="all" baseline="0">
                <a:ln w="3175" cap="sq" cmpd="sng">
                  <a:noFill/>
                  <a:prstDash val="sysDot"/>
                </a:ln>
                <a:solidFill>
                  <a:srgbClr val="FFFFFE"/>
                </a:solidFill>
                <a:latin typeface="Verdana"/>
              </a:defRPr>
            </a:lvl1pPr>
          </a:lstStyle>
          <a:p>
            <a:pPr lvl="0"/>
            <a:r>
              <a:rPr lang="en-US" dirty="0"/>
              <a:t>Color theme</a:t>
            </a:r>
          </a:p>
        </p:txBody>
      </p:sp>
      <p:sp>
        <p:nvSpPr>
          <p:cNvPr id="13" name="Text Placeholder 15"/>
          <p:cNvSpPr>
            <a:spLocks noGrp="1"/>
          </p:cNvSpPr>
          <p:nvPr>
            <p:ph type="body" sz="quarter" idx="13" hasCustomPrompt="1"/>
          </p:nvPr>
        </p:nvSpPr>
        <p:spPr>
          <a:xfrm>
            <a:off x="378542" y="1198884"/>
            <a:ext cx="8379378" cy="411478"/>
          </a:xfrm>
          <a:prstGeom prst="rect">
            <a:avLst/>
          </a:prstGeom>
          <a:ln>
            <a:noFill/>
          </a:ln>
        </p:spPr>
        <p:txBody>
          <a:bodyPr vert="horz"/>
          <a:lstStyle>
            <a:lvl1pPr marL="0" indent="0">
              <a:buNone/>
              <a:defRPr sz="2000" b="1" i="0" u="none" cap="none" baseline="0">
                <a:ln w="3175" cap="sq" cmpd="sng">
                  <a:noFill/>
                  <a:prstDash val="sysDot"/>
                </a:ln>
                <a:solidFill>
                  <a:srgbClr val="FFFFFE"/>
                </a:solidFill>
                <a:latin typeface="Verdana"/>
                <a:cs typeface="Verdana"/>
              </a:defRPr>
            </a:lvl1pPr>
          </a:lstStyle>
          <a:p>
            <a:r>
              <a:rPr lang="en-US" dirty="0">
                <a:solidFill>
                  <a:srgbClr val="FFFFFF"/>
                </a:solidFill>
                <a:latin typeface="Gotham-Bold"/>
                <a:cs typeface="Gotham-Bold"/>
              </a:rPr>
              <a:t>Use of colors</a:t>
            </a:r>
          </a:p>
        </p:txBody>
      </p:sp>
      <p:cxnSp>
        <p:nvCxnSpPr>
          <p:cNvPr id="15" name="Straight Connector 14"/>
          <p:cNvCxnSpPr/>
          <p:nvPr userDrawn="1"/>
        </p:nvCxnSpPr>
        <p:spPr>
          <a:xfrm>
            <a:off x="4667209" y="4495800"/>
            <a:ext cx="4476791" cy="1588"/>
          </a:xfrm>
          <a:prstGeom prst="line">
            <a:avLst/>
          </a:prstGeom>
          <a:ln w="63500">
            <a:solidFill>
              <a:srgbClr val="FFFFFE"/>
            </a:solidFill>
          </a:ln>
          <a:effectLst/>
        </p:spPr>
        <p:style>
          <a:lnRef idx="2">
            <a:schemeClr val="accent1"/>
          </a:lnRef>
          <a:fillRef idx="0">
            <a:schemeClr val="accent1"/>
          </a:fillRef>
          <a:effectRef idx="1">
            <a:schemeClr val="accent1"/>
          </a:effectRef>
          <a:fontRef idx="minor">
            <a:schemeClr val="tx1"/>
          </a:fontRef>
        </p:style>
      </p:cxnSp>
      <p:sp>
        <p:nvSpPr>
          <p:cNvPr id="16" name="Text Placeholder 15"/>
          <p:cNvSpPr>
            <a:spLocks noGrp="1"/>
          </p:cNvSpPr>
          <p:nvPr>
            <p:ph type="body" sz="quarter" idx="14" hasCustomPrompt="1"/>
          </p:nvPr>
        </p:nvSpPr>
        <p:spPr>
          <a:xfrm>
            <a:off x="4572000" y="4558348"/>
            <a:ext cx="3276600" cy="1801812"/>
          </a:xfrm>
          <a:prstGeom prst="rect">
            <a:avLst/>
          </a:prstGeom>
          <a:ln>
            <a:noFill/>
          </a:ln>
        </p:spPr>
        <p:txBody>
          <a:bodyPr vert="horz"/>
          <a:lstStyle>
            <a:lvl1pPr marL="0" indent="0">
              <a:buNone/>
              <a:defRPr sz="2000" b="1" i="0" u="none" cap="all" baseline="0">
                <a:ln w="3175" cap="sq" cmpd="sng">
                  <a:noFill/>
                  <a:prstDash val="sysDot"/>
                </a:ln>
                <a:solidFill>
                  <a:srgbClr val="FFFFFE"/>
                </a:solidFill>
                <a:latin typeface="Verdana"/>
              </a:defRPr>
            </a:lvl1pPr>
          </a:lstStyle>
          <a:p>
            <a:pPr lvl="0"/>
            <a:r>
              <a:rPr lang="en-US" dirty="0"/>
              <a:t>A walkthrough</a:t>
            </a:r>
            <a:br>
              <a:rPr lang="en-US" dirty="0"/>
            </a:br>
            <a:r>
              <a:rPr lang="en-US" dirty="0"/>
              <a:t>of how to access these colors is shown on the next slide.</a:t>
            </a:r>
          </a:p>
        </p:txBody>
      </p:sp>
      <p:sp>
        <p:nvSpPr>
          <p:cNvPr id="28" name="Text Placeholder 15"/>
          <p:cNvSpPr>
            <a:spLocks noGrp="1"/>
          </p:cNvSpPr>
          <p:nvPr>
            <p:ph type="body" sz="quarter" idx="15" hasCustomPrompt="1"/>
          </p:nvPr>
        </p:nvSpPr>
        <p:spPr>
          <a:xfrm>
            <a:off x="359913" y="2808607"/>
            <a:ext cx="2760898" cy="411478"/>
          </a:xfrm>
          <a:prstGeom prst="rect">
            <a:avLst/>
          </a:prstGeom>
          <a:ln>
            <a:noFill/>
          </a:ln>
        </p:spPr>
        <p:txBody>
          <a:bodyPr vert="horz"/>
          <a:lstStyle>
            <a:lvl1pPr marL="0" indent="0">
              <a:buNone/>
              <a:defRPr sz="2000" b="1" i="0" u="none" cap="none" baseline="0">
                <a:ln w="3175" cap="sq" cmpd="sng">
                  <a:noFill/>
                  <a:prstDash val="sysDot"/>
                </a:ln>
                <a:solidFill>
                  <a:srgbClr val="FFFFFE"/>
                </a:solidFill>
                <a:latin typeface="Verdana"/>
                <a:cs typeface="Verdana"/>
              </a:defRPr>
            </a:lvl1pPr>
          </a:lstStyle>
          <a:p>
            <a:r>
              <a:rPr lang="en-US" dirty="0">
                <a:solidFill>
                  <a:srgbClr val="FFFFFF"/>
                </a:solidFill>
                <a:latin typeface="Gotham-Bold"/>
                <a:cs typeface="Gotham-Bold"/>
              </a:rPr>
              <a:t>Primary colors</a:t>
            </a:r>
          </a:p>
        </p:txBody>
      </p:sp>
      <p:sp>
        <p:nvSpPr>
          <p:cNvPr id="32" name="Text Placeholder 15"/>
          <p:cNvSpPr>
            <a:spLocks noGrp="1"/>
          </p:cNvSpPr>
          <p:nvPr>
            <p:ph type="body" sz="quarter" idx="16" hasCustomPrompt="1"/>
          </p:nvPr>
        </p:nvSpPr>
        <p:spPr>
          <a:xfrm>
            <a:off x="4568231" y="2373866"/>
            <a:ext cx="4296369" cy="411478"/>
          </a:xfrm>
          <a:prstGeom prst="rect">
            <a:avLst/>
          </a:prstGeom>
          <a:ln>
            <a:noFill/>
          </a:ln>
        </p:spPr>
        <p:txBody>
          <a:bodyPr vert="horz"/>
          <a:lstStyle>
            <a:lvl1pPr marL="0" indent="0">
              <a:buNone/>
              <a:defRPr sz="2000" b="1" i="0" u="none" cap="none" baseline="0">
                <a:ln w="3175" cap="sq" cmpd="sng">
                  <a:noFill/>
                  <a:prstDash val="sysDot"/>
                </a:ln>
                <a:solidFill>
                  <a:srgbClr val="FFFFFE"/>
                </a:solidFill>
                <a:latin typeface="Verdana"/>
                <a:cs typeface="Verdana"/>
              </a:defRPr>
            </a:lvl1pPr>
          </a:lstStyle>
          <a:p>
            <a:r>
              <a:rPr lang="en-US" dirty="0">
                <a:solidFill>
                  <a:srgbClr val="FFFFFF"/>
                </a:solidFill>
                <a:latin typeface="Gotham-Bold"/>
                <a:cs typeface="Gotham-Bold"/>
              </a:rPr>
              <a:t>Secondary colors</a:t>
            </a:r>
          </a:p>
        </p:txBody>
      </p:sp>
      <p:sp>
        <p:nvSpPr>
          <p:cNvPr id="53" name="Rectangle 52"/>
          <p:cNvSpPr/>
          <p:nvPr userDrawn="1"/>
        </p:nvSpPr>
        <p:spPr>
          <a:xfrm>
            <a:off x="458891" y="3291205"/>
            <a:ext cx="944880" cy="944880"/>
          </a:xfrm>
          <a:prstGeom prst="rect">
            <a:avLst/>
          </a:prstGeom>
          <a:solidFill>
            <a:schemeClr val="bg1"/>
          </a:solidFill>
          <a:ln>
            <a:solidFill>
              <a:srgbClr val="FFFFFE"/>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Rectangle 53"/>
          <p:cNvSpPr/>
          <p:nvPr userDrawn="1"/>
        </p:nvSpPr>
        <p:spPr>
          <a:xfrm>
            <a:off x="1940560" y="3291205"/>
            <a:ext cx="944880" cy="94488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Rectangle 62"/>
          <p:cNvSpPr/>
          <p:nvPr userDrawn="1"/>
        </p:nvSpPr>
        <p:spPr>
          <a:xfrm>
            <a:off x="4667209" y="2924243"/>
            <a:ext cx="518795" cy="518795"/>
          </a:xfrm>
          <a:prstGeom prst="rect">
            <a:avLst/>
          </a:prstGeom>
          <a:solidFill>
            <a:srgbClr val="8B181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Rectangle 63"/>
          <p:cNvSpPr/>
          <p:nvPr userDrawn="1"/>
        </p:nvSpPr>
        <p:spPr>
          <a:xfrm>
            <a:off x="5235534" y="2924243"/>
            <a:ext cx="518795" cy="518795"/>
          </a:xfrm>
          <a:prstGeom prst="rect">
            <a:avLst/>
          </a:prstGeom>
          <a:solidFill>
            <a:srgbClr val="E05C4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Rectangle 64"/>
          <p:cNvSpPr/>
          <p:nvPr userDrawn="1"/>
        </p:nvSpPr>
        <p:spPr>
          <a:xfrm>
            <a:off x="5824361" y="2924243"/>
            <a:ext cx="518795" cy="518795"/>
          </a:xfrm>
          <a:prstGeom prst="rect">
            <a:avLst/>
          </a:prstGeom>
          <a:solidFill>
            <a:srgbClr val="A31E2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6" name="Rectangle 65"/>
          <p:cNvSpPr/>
          <p:nvPr userDrawn="1"/>
        </p:nvSpPr>
        <p:spPr>
          <a:xfrm>
            <a:off x="6404293" y="2924243"/>
            <a:ext cx="518795" cy="518795"/>
          </a:xfrm>
          <a:prstGeom prst="rect">
            <a:avLst/>
          </a:prstGeom>
          <a:solidFill>
            <a:srgbClr val="EFA99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Rectangle 66"/>
          <p:cNvSpPr/>
          <p:nvPr userDrawn="1"/>
        </p:nvSpPr>
        <p:spPr>
          <a:xfrm>
            <a:off x="4667209" y="3513885"/>
            <a:ext cx="518795" cy="518795"/>
          </a:xfrm>
          <a:prstGeom prst="rect">
            <a:avLst/>
          </a:prstGeom>
          <a:solidFill>
            <a:srgbClr val="31383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Rectangle 67"/>
          <p:cNvSpPr/>
          <p:nvPr userDrawn="1"/>
        </p:nvSpPr>
        <p:spPr>
          <a:xfrm>
            <a:off x="5235534" y="3513885"/>
            <a:ext cx="518795" cy="518795"/>
          </a:xfrm>
          <a:prstGeom prst="rect">
            <a:avLst/>
          </a:prstGeom>
          <a:solidFill>
            <a:srgbClr val="97979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Rectangle 68"/>
          <p:cNvSpPr/>
          <p:nvPr userDrawn="1"/>
        </p:nvSpPr>
        <p:spPr>
          <a:xfrm>
            <a:off x="5824361" y="3513885"/>
            <a:ext cx="518795" cy="518795"/>
          </a:xfrm>
          <a:prstGeom prst="rect">
            <a:avLst/>
          </a:prstGeom>
          <a:solidFill>
            <a:srgbClr val="C6C4C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 name="Rectangle 69"/>
          <p:cNvSpPr/>
          <p:nvPr userDrawn="1"/>
        </p:nvSpPr>
        <p:spPr>
          <a:xfrm>
            <a:off x="6404293" y="3513885"/>
            <a:ext cx="518795" cy="518795"/>
          </a:xfrm>
          <a:prstGeom prst="rect">
            <a:avLst/>
          </a:prstGeom>
          <a:solidFill>
            <a:srgbClr val="C6C4C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Text Placeholder 73"/>
          <p:cNvSpPr>
            <a:spLocks noGrp="1"/>
          </p:cNvSpPr>
          <p:nvPr>
            <p:ph type="body" sz="quarter" idx="19" hasCustomPrompt="1"/>
          </p:nvPr>
        </p:nvSpPr>
        <p:spPr>
          <a:xfrm>
            <a:off x="358775" y="1661162"/>
            <a:ext cx="3756025" cy="1081087"/>
          </a:xfrm>
          <a:prstGeom prst="rect">
            <a:avLst/>
          </a:prstGeom>
        </p:spPr>
        <p:txBody>
          <a:bodyPr vert="horz"/>
          <a:lstStyle>
            <a:lvl1pPr marL="0" indent="0">
              <a:buNone/>
              <a:defRPr sz="1400">
                <a:solidFill>
                  <a:srgbClr val="FFFFFE"/>
                </a:solidFill>
              </a:defRPr>
            </a:lvl1pPr>
          </a:lstStyle>
          <a:p>
            <a:r>
              <a:rPr lang="en-US" sz="1400" dirty="0">
                <a:solidFill>
                  <a:srgbClr val="FFFFFF"/>
                </a:solidFill>
                <a:latin typeface="Verdana"/>
                <a:cs typeface="Verdana"/>
              </a:rPr>
              <a:t>Primary colors are recommended for use as shapes or header text. To accent these colors, use secondary colors in lesser capacities as a complement. </a:t>
            </a:r>
          </a:p>
        </p:txBody>
      </p:sp>
      <p:sp>
        <p:nvSpPr>
          <p:cNvPr id="75" name="Text Placeholder 73"/>
          <p:cNvSpPr>
            <a:spLocks noGrp="1"/>
          </p:cNvSpPr>
          <p:nvPr>
            <p:ph type="body" sz="quarter" idx="20" hasCustomPrompt="1"/>
          </p:nvPr>
        </p:nvSpPr>
        <p:spPr>
          <a:xfrm>
            <a:off x="4568231" y="1661163"/>
            <a:ext cx="3756025" cy="561338"/>
          </a:xfrm>
          <a:prstGeom prst="rect">
            <a:avLst/>
          </a:prstGeom>
        </p:spPr>
        <p:txBody>
          <a:bodyPr vert="horz"/>
          <a:lstStyle>
            <a:lvl1pPr marL="0" indent="0">
              <a:buNone/>
              <a:defRPr sz="1400" b="0" i="0">
                <a:solidFill>
                  <a:srgbClr val="FFFFFE"/>
                </a:solidFill>
                <a:latin typeface=""/>
              </a:defRPr>
            </a:lvl1pPr>
          </a:lstStyle>
          <a:p>
            <a:r>
              <a:rPr lang="en-US" sz="1400" dirty="0">
                <a:solidFill>
                  <a:srgbClr val="FFFFFF"/>
                </a:solidFill>
                <a:latin typeface="Verdana"/>
                <a:cs typeface="Verdana"/>
              </a:rPr>
              <a:t>Secondary</a:t>
            </a:r>
            <a:r>
              <a:rPr lang="en-US" sz="1400" baseline="0" dirty="0">
                <a:solidFill>
                  <a:srgbClr val="FFFFFF"/>
                </a:solidFill>
                <a:latin typeface="Verdana"/>
                <a:cs typeface="Verdana"/>
              </a:rPr>
              <a:t> colors are accessible from the theme color options.</a:t>
            </a:r>
            <a:endParaRPr lang="en-US" sz="1400" dirty="0">
              <a:solidFill>
                <a:srgbClr val="FFFFFF"/>
              </a:solidFill>
              <a:latin typeface="Verdana"/>
              <a:cs typeface="Verdana"/>
            </a:endParaRPr>
          </a:p>
        </p:txBody>
      </p:sp>
    </p:spTree>
    <p:extLst>
      <p:ext uri="{BB962C8B-B14F-4D97-AF65-F5344CB8AC3E}">
        <p14:creationId xmlns:p14="http://schemas.microsoft.com/office/powerpoint/2010/main" xmlns="" val="300001234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3_Text with List">
    <p:spTree>
      <p:nvGrpSpPr>
        <p:cNvPr id="1" name=""/>
        <p:cNvGrpSpPr/>
        <p:nvPr/>
      </p:nvGrpSpPr>
      <p:grpSpPr>
        <a:xfrm>
          <a:off x="0" y="0"/>
          <a:ext cx="0" cy="0"/>
          <a:chOff x="0" y="0"/>
          <a:chExt cx="0" cy="0"/>
        </a:xfrm>
      </p:grpSpPr>
      <p:sp>
        <p:nvSpPr>
          <p:cNvPr id="10" name="Text Placeholder 15"/>
          <p:cNvSpPr>
            <a:spLocks noGrp="1"/>
          </p:cNvSpPr>
          <p:nvPr>
            <p:ph type="body" sz="quarter" idx="10" hasCustomPrompt="1"/>
          </p:nvPr>
        </p:nvSpPr>
        <p:spPr>
          <a:xfrm>
            <a:off x="358222" y="243205"/>
            <a:ext cx="8379378" cy="457835"/>
          </a:xfrm>
          <a:prstGeom prst="rect">
            <a:avLst/>
          </a:prstGeom>
          <a:ln>
            <a:noFill/>
          </a:ln>
        </p:spPr>
        <p:txBody>
          <a:bodyPr vert="horz"/>
          <a:lstStyle>
            <a:lvl1pPr marL="0" indent="0">
              <a:buNone/>
              <a:defRPr b="1" i="0" u="none" cap="all" baseline="0">
                <a:ln w="3175" cap="sq" cmpd="sng">
                  <a:noFill/>
                  <a:prstDash val="sysDot"/>
                </a:ln>
                <a:solidFill>
                  <a:srgbClr val="FFFFFE"/>
                </a:solidFill>
                <a:latin typeface="Verdana"/>
              </a:defRPr>
            </a:lvl1pPr>
          </a:lstStyle>
          <a:p>
            <a:pPr lvl="0"/>
            <a:r>
              <a:rPr lang="en-US" dirty="0"/>
              <a:t>Color theme walkthrough</a:t>
            </a:r>
          </a:p>
        </p:txBody>
      </p:sp>
      <p:sp>
        <p:nvSpPr>
          <p:cNvPr id="13" name="Text Placeholder 15"/>
          <p:cNvSpPr>
            <a:spLocks noGrp="1"/>
          </p:cNvSpPr>
          <p:nvPr>
            <p:ph type="body" sz="quarter" idx="13" hasCustomPrompt="1"/>
          </p:nvPr>
        </p:nvSpPr>
        <p:spPr>
          <a:xfrm>
            <a:off x="378542" y="1198884"/>
            <a:ext cx="3897125" cy="411478"/>
          </a:xfrm>
          <a:prstGeom prst="rect">
            <a:avLst/>
          </a:prstGeom>
          <a:ln>
            <a:noFill/>
          </a:ln>
        </p:spPr>
        <p:txBody>
          <a:bodyPr vert="horz"/>
          <a:lstStyle>
            <a:lvl1pPr marL="0" indent="0">
              <a:buNone/>
              <a:defRPr sz="2000" b="1" i="0" u="none" cap="none" baseline="0">
                <a:ln w="3175" cap="sq" cmpd="sng">
                  <a:noFill/>
                  <a:prstDash val="sysDot"/>
                </a:ln>
                <a:solidFill>
                  <a:srgbClr val="FFFFFE"/>
                </a:solidFill>
                <a:latin typeface="Verdana"/>
                <a:cs typeface="Verdana"/>
              </a:defRPr>
            </a:lvl1pPr>
          </a:lstStyle>
          <a:p>
            <a:r>
              <a:rPr lang="en-US" dirty="0">
                <a:solidFill>
                  <a:srgbClr val="FFFFFF"/>
                </a:solidFill>
                <a:latin typeface="Gotham-Bold"/>
                <a:cs typeface="Gotham-Bold"/>
              </a:rPr>
              <a:t>View the color theme</a:t>
            </a:r>
          </a:p>
        </p:txBody>
      </p:sp>
      <p:cxnSp>
        <p:nvCxnSpPr>
          <p:cNvPr id="15" name="Straight Connector 14"/>
          <p:cNvCxnSpPr/>
          <p:nvPr userDrawn="1"/>
        </p:nvCxnSpPr>
        <p:spPr>
          <a:xfrm>
            <a:off x="0" y="4566924"/>
            <a:ext cx="4476791" cy="1588"/>
          </a:xfrm>
          <a:prstGeom prst="line">
            <a:avLst/>
          </a:prstGeom>
          <a:ln w="63500">
            <a:solidFill>
              <a:srgbClr val="FFFFFE"/>
            </a:solidFill>
          </a:ln>
          <a:effectLst/>
        </p:spPr>
        <p:style>
          <a:lnRef idx="2">
            <a:schemeClr val="accent1"/>
          </a:lnRef>
          <a:fillRef idx="0">
            <a:schemeClr val="accent1"/>
          </a:fillRef>
          <a:effectRef idx="1">
            <a:schemeClr val="accent1"/>
          </a:effectRef>
          <a:fontRef idx="minor">
            <a:schemeClr val="tx1"/>
          </a:fontRef>
        </p:style>
      </p:cxnSp>
      <p:sp>
        <p:nvSpPr>
          <p:cNvPr id="16" name="Text Placeholder 15"/>
          <p:cNvSpPr>
            <a:spLocks noGrp="1"/>
          </p:cNvSpPr>
          <p:nvPr>
            <p:ph type="body" sz="quarter" idx="14" hasCustomPrompt="1"/>
          </p:nvPr>
        </p:nvSpPr>
        <p:spPr>
          <a:xfrm>
            <a:off x="487680" y="4643124"/>
            <a:ext cx="4084320" cy="995676"/>
          </a:xfrm>
          <a:prstGeom prst="rect">
            <a:avLst/>
          </a:prstGeom>
          <a:ln>
            <a:noFill/>
          </a:ln>
        </p:spPr>
        <p:txBody>
          <a:bodyPr vert="horz"/>
          <a:lstStyle>
            <a:lvl1pPr marL="0" indent="0" algn="r">
              <a:buNone/>
              <a:defRPr sz="2000" b="1" i="0" u="none" cap="all" baseline="0">
                <a:ln w="3175" cap="sq" cmpd="sng">
                  <a:noFill/>
                  <a:prstDash val="sysDot"/>
                </a:ln>
                <a:solidFill>
                  <a:srgbClr val="FFFFFE"/>
                </a:solidFill>
                <a:latin typeface="Verdana"/>
              </a:defRPr>
            </a:lvl1pPr>
          </a:lstStyle>
          <a:p>
            <a:pPr lvl="0"/>
            <a:r>
              <a:rPr lang="en-US" dirty="0"/>
              <a:t>How to set an object or text with the color is on the next slide.</a:t>
            </a:r>
          </a:p>
        </p:txBody>
      </p:sp>
      <p:pic>
        <p:nvPicPr>
          <p:cNvPr id="32" name="Picture 31" descr="Screen Shot 2014-10-09 at 11.48.04 AM.png"/>
          <p:cNvPicPr>
            <a:picLocks noChangeAspect="1"/>
          </p:cNvPicPr>
          <p:nvPr userDrawn="1"/>
        </p:nvPicPr>
        <p:blipFill>
          <a:blip r:embed="rId2" cstate="email">
            <a:extLst>
              <a:ext uri="{28A0092B-C50C-407E-A947-70E740481C1C}">
                <a14:useLocalDpi xmlns:a14="http://schemas.microsoft.com/office/drawing/2010/main" xmlns=""/>
              </a:ext>
            </a:extLst>
          </a:blip>
          <a:stretch>
            <a:fillRect/>
          </a:stretch>
        </p:blipFill>
        <p:spPr>
          <a:xfrm>
            <a:off x="5455985" y="1160144"/>
            <a:ext cx="3230816" cy="2421255"/>
          </a:xfrm>
          <a:prstGeom prst="rect">
            <a:avLst/>
          </a:prstGeom>
        </p:spPr>
      </p:pic>
      <p:pic>
        <p:nvPicPr>
          <p:cNvPr id="35" name="Picture 34" descr="Screen Shot 2014-10-09 at 12.21.09 PM.png"/>
          <p:cNvPicPr>
            <a:picLocks noChangeAspect="1"/>
          </p:cNvPicPr>
          <p:nvPr userDrawn="1"/>
        </p:nvPicPr>
        <p:blipFill>
          <a:blip r:embed="rId3" cstate="email">
            <a:extLst>
              <a:ext uri="{28A0092B-C50C-407E-A947-70E740481C1C}">
                <a14:useLocalDpi xmlns:a14="http://schemas.microsoft.com/office/drawing/2010/main" xmlns=""/>
              </a:ext>
            </a:extLst>
          </a:blip>
          <a:stretch>
            <a:fillRect/>
          </a:stretch>
        </p:blipFill>
        <p:spPr>
          <a:xfrm>
            <a:off x="5455985" y="3886200"/>
            <a:ext cx="1778864" cy="1981200"/>
          </a:xfrm>
          <a:prstGeom prst="rect">
            <a:avLst/>
          </a:prstGeom>
        </p:spPr>
      </p:pic>
      <p:sp>
        <p:nvSpPr>
          <p:cNvPr id="36" name="Rectangle 35"/>
          <p:cNvSpPr/>
          <p:nvPr userDrawn="1"/>
        </p:nvSpPr>
        <p:spPr>
          <a:xfrm>
            <a:off x="6324600" y="2971800"/>
            <a:ext cx="1371600" cy="152400"/>
          </a:xfrm>
          <a:prstGeom prst="rect">
            <a:avLst/>
          </a:prstGeom>
          <a:solidFill>
            <a:schemeClr val="accent2">
              <a:alpha val="46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Circular Arrow 37"/>
          <p:cNvSpPr/>
          <p:nvPr userDrawn="1"/>
        </p:nvSpPr>
        <p:spPr>
          <a:xfrm rot="17837685" flipH="1">
            <a:off x="5611020" y="2768055"/>
            <a:ext cx="1137243" cy="1316340"/>
          </a:xfrm>
          <a:prstGeom prst="circularArrow">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2" name="Text Placeholder 15"/>
          <p:cNvSpPr>
            <a:spLocks noGrp="1"/>
          </p:cNvSpPr>
          <p:nvPr>
            <p:ph type="body" sz="quarter" idx="15" hasCustomPrompt="1"/>
          </p:nvPr>
        </p:nvSpPr>
        <p:spPr>
          <a:xfrm>
            <a:off x="378543" y="1695480"/>
            <a:ext cx="3897124" cy="2537871"/>
          </a:xfrm>
          <a:prstGeom prst="rect">
            <a:avLst/>
          </a:prstGeom>
          <a:ln>
            <a:noFill/>
          </a:ln>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1400" b="0" i="0" u="none" cap="none" baseline="0">
                <a:ln w="3175" cap="sq" cmpd="sng">
                  <a:noFill/>
                  <a:prstDash val="sysDot"/>
                </a:ln>
                <a:solidFill>
                  <a:srgbClr val="FFFFFE"/>
                </a:solidFill>
                <a:latin typeface="Verdana"/>
                <a:cs typeface="Verdana"/>
              </a:defRPr>
            </a:lvl1pPr>
          </a:lstStyle>
          <a:p>
            <a:pPr lvl="0"/>
            <a:r>
              <a:rPr lang="en-US" sz="1400" dirty="0">
                <a:solidFill>
                  <a:srgbClr val="FFFFFF"/>
                </a:solidFill>
                <a:latin typeface="Verdana"/>
                <a:cs typeface="Verdana"/>
              </a:rPr>
              <a:t>Locate the </a:t>
            </a:r>
            <a:r>
              <a:rPr lang="en-US" sz="1400" b="1" dirty="0">
                <a:solidFill>
                  <a:srgbClr val="FFFFFF"/>
                </a:solidFill>
                <a:latin typeface="Verdana"/>
                <a:cs typeface="Verdana"/>
              </a:rPr>
              <a:t>Format</a:t>
            </a:r>
            <a:r>
              <a:rPr lang="en-US" sz="1400" dirty="0">
                <a:solidFill>
                  <a:srgbClr val="FFFFFF"/>
                </a:solidFill>
                <a:latin typeface="Verdana"/>
                <a:cs typeface="Verdana"/>
              </a:rPr>
              <a:t> button</a:t>
            </a:r>
            <a:r>
              <a:rPr lang="en-US" sz="1400" baseline="0" dirty="0">
                <a:solidFill>
                  <a:srgbClr val="FFFFFF"/>
                </a:solidFill>
                <a:latin typeface="Verdana"/>
                <a:cs typeface="Verdana"/>
              </a:rPr>
              <a:t> on the top toolbar in PowerPoint.</a:t>
            </a:r>
            <a:r>
              <a:rPr lang="en-US" sz="1400" baseline="0" dirty="0">
                <a:solidFill>
                  <a:srgbClr val="FFFFFE"/>
                </a:solidFill>
                <a:latin typeface="Verdana"/>
                <a:cs typeface="Verdana"/>
              </a:rPr>
              <a:t/>
            </a:r>
            <a:br>
              <a:rPr lang="en-US" sz="1400" baseline="0" dirty="0">
                <a:solidFill>
                  <a:srgbClr val="FFFFFE"/>
                </a:solidFill>
                <a:latin typeface="Verdana"/>
                <a:cs typeface="Verdana"/>
              </a:rPr>
            </a:br>
            <a:r>
              <a:rPr lang="en-US" sz="1400" baseline="0" dirty="0">
                <a:solidFill>
                  <a:srgbClr val="FFFFFE"/>
                </a:solidFill>
                <a:latin typeface="Verdana"/>
                <a:cs typeface="Verdana"/>
              </a:rPr>
              <a:t/>
            </a:r>
            <a:br>
              <a:rPr lang="en-US" sz="1400" baseline="0" dirty="0">
                <a:solidFill>
                  <a:srgbClr val="FFFFFE"/>
                </a:solidFill>
                <a:latin typeface="Verdana"/>
                <a:cs typeface="Verdana"/>
              </a:rPr>
            </a:br>
            <a:r>
              <a:rPr lang="en-US" dirty="0"/>
              <a:t>Select the Theme Colors… option. Here you will find the list of colors for this specific theme.</a:t>
            </a:r>
          </a:p>
          <a:p>
            <a:endParaRPr lang="en-US" sz="1400" dirty="0">
              <a:solidFill>
                <a:srgbClr val="FFFFFF"/>
              </a:solidFill>
              <a:latin typeface="Verdana"/>
              <a:cs typeface="Verdana"/>
            </a:endParaRPr>
          </a:p>
        </p:txBody>
      </p:sp>
    </p:spTree>
    <p:extLst>
      <p:ext uri="{BB962C8B-B14F-4D97-AF65-F5344CB8AC3E}">
        <p14:creationId xmlns:p14="http://schemas.microsoft.com/office/powerpoint/2010/main" xmlns="" val="300001234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4_Text with List">
    <p:spTree>
      <p:nvGrpSpPr>
        <p:cNvPr id="1" name=""/>
        <p:cNvGrpSpPr/>
        <p:nvPr/>
      </p:nvGrpSpPr>
      <p:grpSpPr>
        <a:xfrm>
          <a:off x="0" y="0"/>
          <a:ext cx="0" cy="0"/>
          <a:chOff x="0" y="0"/>
          <a:chExt cx="0" cy="0"/>
        </a:xfrm>
      </p:grpSpPr>
      <p:sp>
        <p:nvSpPr>
          <p:cNvPr id="10" name="Text Placeholder 15"/>
          <p:cNvSpPr>
            <a:spLocks noGrp="1"/>
          </p:cNvSpPr>
          <p:nvPr>
            <p:ph type="body" sz="quarter" idx="10" hasCustomPrompt="1"/>
          </p:nvPr>
        </p:nvSpPr>
        <p:spPr>
          <a:xfrm>
            <a:off x="358222" y="243205"/>
            <a:ext cx="8379378" cy="457835"/>
          </a:xfrm>
          <a:prstGeom prst="rect">
            <a:avLst/>
          </a:prstGeom>
          <a:ln>
            <a:noFill/>
          </a:ln>
        </p:spPr>
        <p:txBody>
          <a:bodyPr vert="horz"/>
          <a:lstStyle>
            <a:lvl1pPr marL="0" indent="0">
              <a:buNone/>
              <a:defRPr b="1" i="0" u="none" cap="all" baseline="0">
                <a:ln w="3175" cap="sq" cmpd="sng">
                  <a:noFill/>
                  <a:prstDash val="sysDot"/>
                </a:ln>
                <a:solidFill>
                  <a:srgbClr val="FFFFFE"/>
                </a:solidFill>
                <a:latin typeface="Verdana"/>
              </a:defRPr>
            </a:lvl1pPr>
          </a:lstStyle>
          <a:p>
            <a:pPr lvl="0"/>
            <a:r>
              <a:rPr lang="en-US" dirty="0"/>
              <a:t>Color theme walkthrough</a:t>
            </a:r>
          </a:p>
        </p:txBody>
      </p:sp>
      <p:cxnSp>
        <p:nvCxnSpPr>
          <p:cNvPr id="15" name="Straight Connector 14"/>
          <p:cNvCxnSpPr/>
          <p:nvPr userDrawn="1"/>
        </p:nvCxnSpPr>
        <p:spPr>
          <a:xfrm>
            <a:off x="4667209" y="5190175"/>
            <a:ext cx="4476791" cy="1588"/>
          </a:xfrm>
          <a:prstGeom prst="line">
            <a:avLst/>
          </a:prstGeom>
          <a:ln w="63500">
            <a:solidFill>
              <a:srgbClr val="FFFFFE"/>
            </a:solidFill>
          </a:ln>
          <a:effectLst/>
        </p:spPr>
        <p:style>
          <a:lnRef idx="2">
            <a:schemeClr val="accent1"/>
          </a:lnRef>
          <a:fillRef idx="0">
            <a:schemeClr val="accent1"/>
          </a:fillRef>
          <a:effectRef idx="1">
            <a:schemeClr val="accent1"/>
          </a:effectRef>
          <a:fontRef idx="minor">
            <a:schemeClr val="tx1"/>
          </a:fontRef>
        </p:style>
      </p:cxnSp>
      <p:sp>
        <p:nvSpPr>
          <p:cNvPr id="16" name="Text Placeholder 15"/>
          <p:cNvSpPr>
            <a:spLocks noGrp="1"/>
          </p:cNvSpPr>
          <p:nvPr>
            <p:ph type="body" sz="quarter" idx="14" hasCustomPrompt="1"/>
          </p:nvPr>
        </p:nvSpPr>
        <p:spPr>
          <a:xfrm>
            <a:off x="4602480" y="5252724"/>
            <a:ext cx="4084320" cy="995676"/>
          </a:xfrm>
          <a:prstGeom prst="rect">
            <a:avLst/>
          </a:prstGeom>
          <a:ln>
            <a:noFill/>
          </a:ln>
        </p:spPr>
        <p:txBody>
          <a:bodyPr vert="horz"/>
          <a:lstStyle>
            <a:lvl1pPr marL="0" indent="0">
              <a:buNone/>
              <a:defRPr sz="2000" b="1" i="0" u="none" cap="all" baseline="0">
                <a:ln w="3175" cap="sq" cmpd="sng">
                  <a:noFill/>
                  <a:prstDash val="sysDot"/>
                </a:ln>
                <a:solidFill>
                  <a:srgbClr val="FFFFFE"/>
                </a:solidFill>
                <a:latin typeface="Verdana"/>
              </a:defRPr>
            </a:lvl1pPr>
          </a:lstStyle>
          <a:p>
            <a:pPr lvl="0"/>
            <a:r>
              <a:rPr lang="en-US" dirty="0"/>
              <a:t>For main elements stay within the color theme options</a:t>
            </a:r>
          </a:p>
        </p:txBody>
      </p:sp>
      <p:sp>
        <p:nvSpPr>
          <p:cNvPr id="8" name="Text Placeholder 15"/>
          <p:cNvSpPr>
            <a:spLocks noGrp="1"/>
          </p:cNvSpPr>
          <p:nvPr>
            <p:ph type="body" sz="quarter" idx="15" hasCustomPrompt="1"/>
          </p:nvPr>
        </p:nvSpPr>
        <p:spPr>
          <a:xfrm>
            <a:off x="371545" y="1198884"/>
            <a:ext cx="4038600" cy="411478"/>
          </a:xfrm>
          <a:prstGeom prst="rect">
            <a:avLst/>
          </a:prstGeom>
          <a:ln>
            <a:noFill/>
          </a:ln>
        </p:spPr>
        <p:txBody>
          <a:bodyPr vert="horz"/>
          <a:lstStyle>
            <a:lvl1pPr marL="0" indent="0">
              <a:buNone/>
              <a:defRPr sz="2000" b="1" i="0" u="none" cap="none" baseline="0">
                <a:ln w="3175" cap="sq" cmpd="sng">
                  <a:noFill/>
                  <a:prstDash val="sysDot"/>
                </a:ln>
                <a:solidFill>
                  <a:srgbClr val="FFFFFE"/>
                </a:solidFill>
                <a:latin typeface="Verdana"/>
                <a:cs typeface="Verdana"/>
              </a:defRPr>
            </a:lvl1pPr>
          </a:lstStyle>
          <a:p>
            <a:r>
              <a:rPr lang="en-US" dirty="0">
                <a:solidFill>
                  <a:srgbClr val="FFFFFF"/>
                </a:solidFill>
                <a:latin typeface="Gotham-Bold"/>
                <a:cs typeface="Gotham-Bold"/>
              </a:rPr>
              <a:t>Object or text box</a:t>
            </a:r>
          </a:p>
        </p:txBody>
      </p:sp>
      <p:pic>
        <p:nvPicPr>
          <p:cNvPr id="14" name="Picture 13" descr="Screen Shot 2014-10-09 at 11.49.29 AM.png"/>
          <p:cNvPicPr>
            <a:picLocks noChangeAspect="1"/>
          </p:cNvPicPr>
          <p:nvPr userDrawn="1"/>
        </p:nvPicPr>
        <p:blipFill>
          <a:blip r:embed="rId2" cstate="email">
            <a:extLst>
              <a:ext uri="{28A0092B-C50C-407E-A947-70E740481C1C}">
                <a14:useLocalDpi xmlns:a14="http://schemas.microsoft.com/office/drawing/2010/main" xmlns=""/>
              </a:ext>
            </a:extLst>
          </a:blip>
          <a:stretch>
            <a:fillRect/>
          </a:stretch>
        </p:blipFill>
        <p:spPr>
          <a:xfrm>
            <a:off x="5410200" y="1295400"/>
            <a:ext cx="2402929" cy="1894838"/>
          </a:xfrm>
          <a:prstGeom prst="rect">
            <a:avLst/>
          </a:prstGeom>
        </p:spPr>
      </p:pic>
      <p:pic>
        <p:nvPicPr>
          <p:cNvPr id="18" name="Picture 17" descr="Screen Shot 2014-10-09 at 12.39.02 PM.png"/>
          <p:cNvPicPr>
            <a:picLocks noChangeAspect="1"/>
          </p:cNvPicPr>
          <p:nvPr userDrawn="1"/>
        </p:nvPicPr>
        <p:blipFill>
          <a:blip r:embed="rId3" cstate="email">
            <a:extLst>
              <a:ext uri="{28A0092B-C50C-407E-A947-70E740481C1C}">
                <a14:useLocalDpi xmlns:a14="http://schemas.microsoft.com/office/drawing/2010/main" xmlns=""/>
              </a:ext>
            </a:extLst>
          </a:blip>
          <a:stretch>
            <a:fillRect/>
          </a:stretch>
        </p:blipFill>
        <p:spPr>
          <a:xfrm>
            <a:off x="5410200" y="3352800"/>
            <a:ext cx="2402929" cy="1673100"/>
          </a:xfrm>
          <a:prstGeom prst="rect">
            <a:avLst/>
          </a:prstGeom>
        </p:spPr>
      </p:pic>
      <p:sp>
        <p:nvSpPr>
          <p:cNvPr id="11" name="Text Placeholder 15"/>
          <p:cNvSpPr>
            <a:spLocks noGrp="1"/>
          </p:cNvSpPr>
          <p:nvPr>
            <p:ph type="body" sz="quarter" idx="16" hasCustomPrompt="1"/>
          </p:nvPr>
        </p:nvSpPr>
        <p:spPr>
          <a:xfrm>
            <a:off x="371545" y="1676354"/>
            <a:ext cx="4038600" cy="3027767"/>
          </a:xfrm>
          <a:prstGeom prst="rect">
            <a:avLst/>
          </a:prstGeom>
          <a:ln>
            <a:noFill/>
          </a:ln>
        </p:spPr>
        <p:txBody>
          <a:bodyPr vert="horz"/>
          <a:lstStyle>
            <a:lvl1pPr marL="0" indent="0">
              <a:buNone/>
              <a:defRPr sz="1400" b="0" i="0" u="none" cap="none" baseline="0">
                <a:ln w="3175" cap="sq" cmpd="sng">
                  <a:noFill/>
                  <a:prstDash val="sysDot"/>
                </a:ln>
                <a:solidFill>
                  <a:srgbClr val="FFFFFE"/>
                </a:solidFill>
                <a:latin typeface="Verdana"/>
                <a:cs typeface="Verdana"/>
              </a:defRPr>
            </a:lvl1pPr>
          </a:lstStyle>
          <a:p>
            <a:r>
              <a:rPr lang="en-US" sz="1400" dirty="0">
                <a:solidFill>
                  <a:srgbClr val="FFFFFF"/>
                </a:solidFill>
                <a:latin typeface="Verdana"/>
                <a:cs typeface="Verdana"/>
              </a:rPr>
              <a:t>Double</a:t>
            </a:r>
            <a:r>
              <a:rPr lang="en-US" sz="1400" baseline="0" dirty="0">
                <a:solidFill>
                  <a:srgbClr val="FFFFFF"/>
                </a:solidFill>
                <a:latin typeface="Verdana"/>
                <a:cs typeface="Verdana"/>
              </a:rPr>
              <a:t>-clicking the object or text box will bring up the format shape options. The text box double-click must occur while the 4 arrow icon is present when hovering on the text box edge. You can also highlight the text, right-click and select format text or format shape.</a:t>
            </a:r>
            <a:br>
              <a:rPr lang="en-US" sz="1400" baseline="0" dirty="0">
                <a:solidFill>
                  <a:srgbClr val="FFFFFF"/>
                </a:solidFill>
                <a:latin typeface="Verdana"/>
                <a:cs typeface="Verdana"/>
              </a:rPr>
            </a:br>
            <a:r>
              <a:rPr lang="en-US" sz="1400" baseline="0" dirty="0">
                <a:solidFill>
                  <a:srgbClr val="FFFFFF"/>
                </a:solidFill>
                <a:latin typeface="Verdana"/>
                <a:cs typeface="Verdana"/>
              </a:rPr>
              <a:t/>
            </a:r>
            <a:br>
              <a:rPr lang="en-US" sz="1400" baseline="0" dirty="0">
                <a:solidFill>
                  <a:srgbClr val="FFFFFF"/>
                </a:solidFill>
                <a:latin typeface="Verdana"/>
                <a:cs typeface="Verdana"/>
              </a:rPr>
            </a:br>
            <a:r>
              <a:rPr lang="en-US" sz="1400" baseline="0" dirty="0">
                <a:solidFill>
                  <a:srgbClr val="FFFFFF"/>
                </a:solidFill>
                <a:latin typeface="Verdana"/>
                <a:cs typeface="Verdana"/>
              </a:rPr>
              <a:t>From here, select the fill tab on the top-left and drop down the color options. These options are the theme color options that have been specifically designed for the template in use.</a:t>
            </a:r>
            <a:endParaRPr lang="en-US" sz="1400" dirty="0">
              <a:solidFill>
                <a:srgbClr val="FFFFFF"/>
              </a:solidFill>
              <a:latin typeface="Verdana"/>
              <a:cs typeface="Verdana"/>
            </a:endParaRPr>
          </a:p>
        </p:txBody>
      </p:sp>
    </p:spTree>
    <p:extLst>
      <p:ext uri="{BB962C8B-B14F-4D97-AF65-F5344CB8AC3E}">
        <p14:creationId xmlns:p14="http://schemas.microsoft.com/office/powerpoint/2010/main" xmlns="" val="300001234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2_Text with List">
    <p:spTree>
      <p:nvGrpSpPr>
        <p:cNvPr id="1" name=""/>
        <p:cNvGrpSpPr/>
        <p:nvPr/>
      </p:nvGrpSpPr>
      <p:grpSpPr>
        <a:xfrm>
          <a:off x="0" y="0"/>
          <a:ext cx="0" cy="0"/>
          <a:chOff x="0" y="0"/>
          <a:chExt cx="0" cy="0"/>
        </a:xfrm>
      </p:grpSpPr>
      <p:sp>
        <p:nvSpPr>
          <p:cNvPr id="10" name="Text Placeholder 15"/>
          <p:cNvSpPr>
            <a:spLocks noGrp="1"/>
          </p:cNvSpPr>
          <p:nvPr>
            <p:ph type="body" sz="quarter" idx="10" hasCustomPrompt="1"/>
          </p:nvPr>
        </p:nvSpPr>
        <p:spPr>
          <a:xfrm>
            <a:off x="358222" y="243205"/>
            <a:ext cx="8379378" cy="457835"/>
          </a:xfrm>
          <a:prstGeom prst="rect">
            <a:avLst/>
          </a:prstGeom>
          <a:ln>
            <a:noFill/>
          </a:ln>
        </p:spPr>
        <p:txBody>
          <a:bodyPr vert="horz"/>
          <a:lstStyle>
            <a:lvl1pPr marL="0" indent="0">
              <a:buNone/>
              <a:defRPr b="1" i="0" u="none" cap="all" baseline="0">
                <a:ln w="3175" cap="sq" cmpd="sng">
                  <a:noFill/>
                  <a:prstDash val="sysDot"/>
                </a:ln>
                <a:solidFill>
                  <a:srgbClr val="FFFFFE"/>
                </a:solidFill>
                <a:latin typeface="Verdana"/>
              </a:defRPr>
            </a:lvl1pPr>
          </a:lstStyle>
          <a:p>
            <a:pPr lvl="0"/>
            <a:r>
              <a:rPr lang="en-US" dirty="0"/>
              <a:t>Grid</a:t>
            </a:r>
          </a:p>
        </p:txBody>
      </p:sp>
      <p:sp>
        <p:nvSpPr>
          <p:cNvPr id="13" name="Text Placeholder 15"/>
          <p:cNvSpPr>
            <a:spLocks noGrp="1"/>
          </p:cNvSpPr>
          <p:nvPr>
            <p:ph type="body" sz="quarter" idx="13" hasCustomPrompt="1"/>
          </p:nvPr>
        </p:nvSpPr>
        <p:spPr>
          <a:xfrm>
            <a:off x="378542" y="1198884"/>
            <a:ext cx="8379378" cy="411478"/>
          </a:xfrm>
          <a:prstGeom prst="rect">
            <a:avLst/>
          </a:prstGeom>
          <a:ln>
            <a:noFill/>
          </a:ln>
        </p:spPr>
        <p:txBody>
          <a:bodyPr vert="horz"/>
          <a:lstStyle>
            <a:lvl1pPr marL="0" indent="0">
              <a:buNone/>
              <a:defRPr sz="2000" b="1" i="0" u="none" cap="none" baseline="0">
                <a:ln w="3175" cap="sq" cmpd="sng">
                  <a:noFill/>
                  <a:prstDash val="sysDot"/>
                </a:ln>
                <a:solidFill>
                  <a:srgbClr val="FFFFFE"/>
                </a:solidFill>
                <a:latin typeface="Verdana"/>
                <a:cs typeface="Verdana"/>
              </a:defRPr>
            </a:lvl1pPr>
          </a:lstStyle>
          <a:p>
            <a:r>
              <a:rPr lang="en-US" dirty="0">
                <a:solidFill>
                  <a:srgbClr val="FFFFFF"/>
                </a:solidFill>
                <a:latin typeface="Gotham-Bold"/>
                <a:cs typeface="Gotham-Bold"/>
              </a:rPr>
              <a:t>Grid outline</a:t>
            </a:r>
          </a:p>
        </p:txBody>
      </p:sp>
      <p:cxnSp>
        <p:nvCxnSpPr>
          <p:cNvPr id="15" name="Straight Connector 14"/>
          <p:cNvCxnSpPr/>
          <p:nvPr userDrawn="1"/>
        </p:nvCxnSpPr>
        <p:spPr>
          <a:xfrm>
            <a:off x="13665" y="5195251"/>
            <a:ext cx="4287443" cy="1588"/>
          </a:xfrm>
          <a:prstGeom prst="line">
            <a:avLst/>
          </a:prstGeom>
          <a:ln w="63500">
            <a:solidFill>
              <a:srgbClr val="FFFFFE"/>
            </a:solidFill>
          </a:ln>
          <a:effectLst/>
        </p:spPr>
        <p:style>
          <a:lnRef idx="2">
            <a:schemeClr val="accent1"/>
          </a:lnRef>
          <a:fillRef idx="0">
            <a:schemeClr val="accent1"/>
          </a:fillRef>
          <a:effectRef idx="1">
            <a:schemeClr val="accent1"/>
          </a:effectRef>
          <a:fontRef idx="minor">
            <a:schemeClr val="tx1"/>
          </a:fontRef>
        </p:style>
      </p:cxnSp>
      <p:pic>
        <p:nvPicPr>
          <p:cNvPr id="20" name="Picture 19" descr="Screen Shot 2014-09-29 at 6.16.32 PM.png"/>
          <p:cNvPicPr>
            <a:picLocks noChangeAspect="1"/>
          </p:cNvPicPr>
          <p:nvPr userDrawn="1"/>
        </p:nvPicPr>
        <p:blipFill>
          <a:blip r:embed="rId2" cstate="email">
            <a:extLst>
              <a:ext uri="{28A0092B-C50C-407E-A947-70E740481C1C}">
                <a14:useLocalDpi xmlns:a14="http://schemas.microsoft.com/office/drawing/2010/main" xmlns=""/>
              </a:ext>
            </a:extLst>
          </a:blip>
          <a:stretch>
            <a:fillRect/>
          </a:stretch>
        </p:blipFill>
        <p:spPr>
          <a:xfrm>
            <a:off x="4994275" y="1981200"/>
            <a:ext cx="3955033" cy="2959058"/>
          </a:xfrm>
          <a:prstGeom prst="rect">
            <a:avLst/>
          </a:prstGeom>
        </p:spPr>
      </p:pic>
      <p:sp>
        <p:nvSpPr>
          <p:cNvPr id="28" name="Rectangle 27"/>
          <p:cNvSpPr/>
          <p:nvPr userDrawn="1"/>
        </p:nvSpPr>
        <p:spPr>
          <a:xfrm>
            <a:off x="5257800" y="2590799"/>
            <a:ext cx="3421063" cy="2100065"/>
          </a:xfrm>
          <a:prstGeom prst="rect">
            <a:avLst/>
          </a:prstGeom>
          <a:noFill/>
          <a:ln w="127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a:solidFill>
                  <a:srgbClr val="0065A2"/>
                </a:solidFill>
                <a:latin typeface="Gotham-Bold"/>
                <a:cs typeface="Gotham-Bold"/>
              </a:rPr>
              <a:t>CONTENT BOUNDARIES</a:t>
            </a:r>
          </a:p>
        </p:txBody>
      </p:sp>
      <p:sp>
        <p:nvSpPr>
          <p:cNvPr id="29" name="Rectangle 28"/>
          <p:cNvSpPr/>
          <p:nvPr userDrawn="1"/>
        </p:nvSpPr>
        <p:spPr>
          <a:xfrm>
            <a:off x="5257800" y="2133600"/>
            <a:ext cx="3421063" cy="304800"/>
          </a:xfrm>
          <a:prstGeom prst="rect">
            <a:avLst/>
          </a:prstGeom>
          <a:noFill/>
          <a:ln w="127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l"/>
            <a:r>
              <a:rPr lang="en-US" sz="1200" dirty="0">
                <a:solidFill>
                  <a:srgbClr val="0065A2"/>
                </a:solidFill>
                <a:latin typeface="Gotham-Bold"/>
                <a:cs typeface="Gotham-Bold"/>
              </a:rPr>
              <a:t>HEADER</a:t>
            </a:r>
          </a:p>
        </p:txBody>
      </p:sp>
      <p:sp>
        <p:nvSpPr>
          <p:cNvPr id="12" name="Text Placeholder 15"/>
          <p:cNvSpPr>
            <a:spLocks noGrp="1"/>
          </p:cNvSpPr>
          <p:nvPr>
            <p:ph type="body" sz="quarter" idx="15" hasCustomPrompt="1"/>
          </p:nvPr>
        </p:nvSpPr>
        <p:spPr>
          <a:xfrm>
            <a:off x="76200" y="5273039"/>
            <a:ext cx="4301108" cy="995676"/>
          </a:xfrm>
          <a:prstGeom prst="rect">
            <a:avLst/>
          </a:prstGeom>
          <a:ln>
            <a:noFill/>
          </a:ln>
        </p:spPr>
        <p:txBody>
          <a:bodyPr vert="horz"/>
          <a:lstStyle>
            <a:lvl1pPr marL="0" indent="0" algn="r">
              <a:buNone/>
              <a:defRPr sz="2000" b="1" i="0" u="none" cap="all" baseline="0">
                <a:ln w="3175" cap="sq" cmpd="sng">
                  <a:noFill/>
                  <a:prstDash val="sysDot"/>
                </a:ln>
                <a:solidFill>
                  <a:srgbClr val="FFFFFE"/>
                </a:solidFill>
                <a:latin typeface="Verdana"/>
              </a:defRPr>
            </a:lvl1pPr>
          </a:lstStyle>
          <a:p>
            <a:pPr lvl="0"/>
            <a:r>
              <a:rPr lang="en-US" dirty="0"/>
              <a:t>These guides are to be used to properly align text, images and shapes</a:t>
            </a:r>
          </a:p>
        </p:txBody>
      </p:sp>
      <p:sp>
        <p:nvSpPr>
          <p:cNvPr id="11" name="Text Placeholder 15"/>
          <p:cNvSpPr>
            <a:spLocks noGrp="1"/>
          </p:cNvSpPr>
          <p:nvPr>
            <p:ph type="body" sz="quarter" idx="16" hasCustomPrompt="1"/>
          </p:nvPr>
        </p:nvSpPr>
        <p:spPr>
          <a:xfrm>
            <a:off x="387855" y="1661118"/>
            <a:ext cx="4422058" cy="3279140"/>
          </a:xfrm>
          <a:prstGeom prst="rect">
            <a:avLst/>
          </a:prstGeom>
          <a:ln>
            <a:noFill/>
          </a:ln>
        </p:spPr>
        <p:txBody>
          <a:bodyPr vert="horz"/>
          <a:lstStyle>
            <a:lvl1pPr marL="0" indent="0">
              <a:buNone/>
              <a:defRPr sz="1400" b="0" i="0" u="none" cap="none" baseline="0">
                <a:ln w="3175" cap="sq" cmpd="sng">
                  <a:noFill/>
                  <a:prstDash val="sysDot"/>
                </a:ln>
                <a:solidFill>
                  <a:srgbClr val="FFFFFE"/>
                </a:solidFill>
                <a:latin typeface=""/>
                <a:cs typeface="Verdana"/>
              </a:defRPr>
            </a:lvl1pPr>
          </a:lstStyle>
          <a:p>
            <a:r>
              <a:rPr lang="en-US" sz="1400" dirty="0">
                <a:solidFill>
                  <a:srgbClr val="FFFFFF"/>
                </a:solidFill>
                <a:latin typeface="Verdana"/>
                <a:cs typeface="Verdana"/>
              </a:rPr>
              <a:t>If guides are not shown on your PowerPoint document, go to the toolbar and select  View &gt; Guides &gt; Static Guides.</a:t>
            </a:r>
            <a:br>
              <a:rPr lang="en-US" sz="1400" dirty="0">
                <a:solidFill>
                  <a:srgbClr val="FFFFFF"/>
                </a:solidFill>
                <a:latin typeface="Verdana"/>
                <a:cs typeface="Verdana"/>
              </a:rPr>
            </a:br>
            <a:r>
              <a:rPr lang="en-US" sz="1400" dirty="0">
                <a:solidFill>
                  <a:srgbClr val="FFFFFF"/>
                </a:solidFill>
                <a:latin typeface="Verdana"/>
                <a:cs typeface="Verdana"/>
              </a:rPr>
              <a:t/>
            </a:r>
            <a:br>
              <a:rPr lang="en-US" sz="1400" dirty="0">
                <a:solidFill>
                  <a:srgbClr val="FFFFFF"/>
                </a:solidFill>
                <a:latin typeface="Verdana"/>
                <a:cs typeface="Verdana"/>
              </a:rPr>
            </a:br>
            <a:r>
              <a:rPr lang="en-US" sz="1400" dirty="0">
                <a:solidFill>
                  <a:srgbClr val="FFFFFF"/>
                </a:solidFill>
                <a:latin typeface="Verdana"/>
                <a:cs typeface="Verdana"/>
              </a:rPr>
              <a:t>To turn on the ruler to properly set your Guides, select View &gt; Ruler.</a:t>
            </a:r>
            <a:br>
              <a:rPr lang="en-US" sz="1400" dirty="0">
                <a:solidFill>
                  <a:srgbClr val="FFFFFF"/>
                </a:solidFill>
                <a:latin typeface="Verdana"/>
                <a:cs typeface="Verdana"/>
              </a:rPr>
            </a:br>
            <a:r>
              <a:rPr lang="en-US" sz="1400" dirty="0">
                <a:solidFill>
                  <a:srgbClr val="FFFFFF"/>
                </a:solidFill>
                <a:latin typeface="Verdana"/>
                <a:cs typeface="Verdana"/>
              </a:rPr>
              <a:t/>
            </a:r>
            <a:br>
              <a:rPr lang="en-US" sz="1400" dirty="0">
                <a:solidFill>
                  <a:srgbClr val="FFFFFF"/>
                </a:solidFill>
                <a:latin typeface="Verdana"/>
                <a:cs typeface="Verdana"/>
              </a:rPr>
            </a:br>
            <a:r>
              <a:rPr lang="en-US" sz="1400" dirty="0">
                <a:solidFill>
                  <a:srgbClr val="FFFFFF"/>
                </a:solidFill>
                <a:latin typeface="Verdana"/>
                <a:cs typeface="Verdana"/>
              </a:rPr>
              <a:t>Header text will</a:t>
            </a:r>
            <a:r>
              <a:rPr lang="en-US" sz="1400" baseline="0" dirty="0">
                <a:solidFill>
                  <a:srgbClr val="FFFFFF"/>
                </a:solidFill>
                <a:latin typeface="Verdana"/>
                <a:cs typeface="Verdana"/>
              </a:rPr>
              <a:t> be on the upper most horizontal line in the grid. All other content should not present in this area.</a:t>
            </a:r>
            <a:br>
              <a:rPr lang="en-US" sz="1400" baseline="0" dirty="0">
                <a:solidFill>
                  <a:srgbClr val="FFFFFF"/>
                </a:solidFill>
                <a:latin typeface="Verdana"/>
                <a:cs typeface="Verdana"/>
              </a:rPr>
            </a:br>
            <a:r>
              <a:rPr lang="en-US" sz="1400" baseline="0" dirty="0">
                <a:solidFill>
                  <a:srgbClr val="FFFFFF"/>
                </a:solidFill>
                <a:latin typeface="Verdana"/>
                <a:cs typeface="Verdana"/>
              </a:rPr>
              <a:t/>
            </a:r>
            <a:br>
              <a:rPr lang="en-US" sz="1400" baseline="0" dirty="0">
                <a:solidFill>
                  <a:srgbClr val="FFFFFF"/>
                </a:solidFill>
                <a:latin typeface="Verdana"/>
                <a:cs typeface="Verdana"/>
              </a:rPr>
            </a:br>
            <a:r>
              <a:rPr lang="en-US" sz="1400" baseline="0" dirty="0">
                <a:solidFill>
                  <a:srgbClr val="FFFFFF"/>
                </a:solidFill>
                <a:latin typeface="Verdana"/>
                <a:cs typeface="Verdana"/>
              </a:rPr>
              <a:t>Content boundaries will be below the header, but above the footer as shown to the right.</a:t>
            </a:r>
            <a:endParaRPr lang="en-US" sz="1400" dirty="0">
              <a:solidFill>
                <a:srgbClr val="FFFFFF"/>
              </a:solidFill>
              <a:latin typeface="Verdana"/>
              <a:cs typeface="Verdana"/>
            </a:endParaRPr>
          </a:p>
        </p:txBody>
      </p:sp>
    </p:spTree>
    <p:extLst>
      <p:ext uri="{BB962C8B-B14F-4D97-AF65-F5344CB8AC3E}">
        <p14:creationId xmlns:p14="http://schemas.microsoft.com/office/powerpoint/2010/main" xmlns="" val="300001234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ext with Image">
    <p:spTree>
      <p:nvGrpSpPr>
        <p:cNvPr id="1" name=""/>
        <p:cNvGrpSpPr/>
        <p:nvPr/>
      </p:nvGrpSpPr>
      <p:grpSpPr>
        <a:xfrm>
          <a:off x="0" y="0"/>
          <a:ext cx="0" cy="0"/>
          <a:chOff x="0" y="0"/>
          <a:chExt cx="0" cy="0"/>
        </a:xfrm>
      </p:grpSpPr>
      <p:sp>
        <p:nvSpPr>
          <p:cNvPr id="11" name="Text Placeholder 15"/>
          <p:cNvSpPr>
            <a:spLocks noGrp="1"/>
          </p:cNvSpPr>
          <p:nvPr>
            <p:ph type="body" sz="quarter" idx="10" hasCustomPrompt="1"/>
          </p:nvPr>
        </p:nvSpPr>
        <p:spPr>
          <a:xfrm>
            <a:off x="358222" y="243205"/>
            <a:ext cx="8379378" cy="457835"/>
          </a:xfrm>
          <a:prstGeom prst="rect">
            <a:avLst/>
          </a:prstGeom>
          <a:ln>
            <a:noFill/>
          </a:ln>
        </p:spPr>
        <p:txBody>
          <a:bodyPr vert="horz"/>
          <a:lstStyle>
            <a:lvl1pPr marL="0" indent="0">
              <a:buNone/>
              <a:defRPr b="1" i="0" u="none" cap="all" baseline="0">
                <a:ln w="3175" cap="sq" cmpd="sng">
                  <a:noFill/>
                  <a:prstDash val="sysDot"/>
                </a:ln>
                <a:solidFill>
                  <a:srgbClr val="FFFFFE"/>
                </a:solidFill>
                <a:latin typeface="Verdana"/>
              </a:defRPr>
            </a:lvl1pPr>
          </a:lstStyle>
          <a:p>
            <a:pPr lvl="0"/>
            <a:r>
              <a:rPr lang="en-US" dirty="0"/>
              <a:t>photography</a:t>
            </a:r>
          </a:p>
        </p:txBody>
      </p:sp>
      <p:sp>
        <p:nvSpPr>
          <p:cNvPr id="12" name="Text Placeholder 15"/>
          <p:cNvSpPr>
            <a:spLocks noGrp="1"/>
          </p:cNvSpPr>
          <p:nvPr>
            <p:ph type="body" sz="quarter" idx="13" hasCustomPrompt="1"/>
          </p:nvPr>
        </p:nvSpPr>
        <p:spPr>
          <a:xfrm>
            <a:off x="358222" y="1198884"/>
            <a:ext cx="4071538" cy="995676"/>
          </a:xfrm>
          <a:prstGeom prst="rect">
            <a:avLst/>
          </a:prstGeom>
          <a:ln>
            <a:noFill/>
          </a:ln>
        </p:spPr>
        <p:txBody>
          <a:bodyPr vert="horz"/>
          <a:lstStyle>
            <a:lvl1pPr marL="0" indent="0">
              <a:buNone/>
              <a:defRPr sz="1400" b="0" i="0" u="none" cap="none" baseline="0">
                <a:ln w="3175" cap="sq" cmpd="sng">
                  <a:noFill/>
                  <a:prstDash val="sysDot"/>
                </a:ln>
                <a:solidFill>
                  <a:srgbClr val="FFFFFE"/>
                </a:solidFill>
                <a:latin typeface="Verdana"/>
              </a:defRPr>
            </a:lvl1pPr>
          </a:lstStyle>
          <a:p>
            <a:pPr lvl="0"/>
            <a:r>
              <a:rPr lang="en-US" dirty="0"/>
              <a:t>Photography guidelines and examples are in the LITE Branding Guide.</a:t>
            </a:r>
          </a:p>
        </p:txBody>
      </p:sp>
    </p:spTree>
    <p:extLst>
      <p:ext uri="{BB962C8B-B14F-4D97-AF65-F5344CB8AC3E}">
        <p14:creationId xmlns:p14="http://schemas.microsoft.com/office/powerpoint/2010/main" xmlns="" val="146537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with List">
    <p:spTree>
      <p:nvGrpSpPr>
        <p:cNvPr id="1" name=""/>
        <p:cNvGrpSpPr/>
        <p:nvPr/>
      </p:nvGrpSpPr>
      <p:grpSpPr>
        <a:xfrm>
          <a:off x="0" y="0"/>
          <a:ext cx="0" cy="0"/>
          <a:chOff x="0" y="0"/>
          <a:chExt cx="0" cy="0"/>
        </a:xfrm>
      </p:grpSpPr>
      <p:sp>
        <p:nvSpPr>
          <p:cNvPr id="10" name="Text Placeholder 15"/>
          <p:cNvSpPr>
            <a:spLocks noGrp="1"/>
          </p:cNvSpPr>
          <p:nvPr>
            <p:ph type="body" sz="quarter" idx="10" hasCustomPrompt="1"/>
          </p:nvPr>
        </p:nvSpPr>
        <p:spPr>
          <a:xfrm>
            <a:off x="358222" y="243205"/>
            <a:ext cx="8379378" cy="457835"/>
          </a:xfrm>
          <a:prstGeom prst="rect">
            <a:avLst/>
          </a:prstGeom>
          <a:ln>
            <a:noFill/>
          </a:ln>
        </p:spPr>
        <p:txBody>
          <a:bodyPr vert="horz"/>
          <a:lstStyle>
            <a:lvl1pPr marL="0" indent="0">
              <a:buNone/>
              <a:defRPr b="1" i="0" u="none" cap="all" baseline="0">
                <a:ln w="3175" cap="sq" cmpd="sng">
                  <a:noFill/>
                  <a:prstDash val="sysDot"/>
                </a:ln>
                <a:solidFill>
                  <a:schemeClr val="bg1"/>
                </a:solidFill>
                <a:latin typeface="Verdana"/>
              </a:defRPr>
            </a:lvl1pPr>
          </a:lstStyle>
          <a:p>
            <a:pPr lvl="0"/>
            <a:r>
              <a:rPr lang="en-US" dirty="0"/>
              <a:t>List Style</a:t>
            </a:r>
          </a:p>
        </p:txBody>
      </p:sp>
      <p:sp>
        <p:nvSpPr>
          <p:cNvPr id="12" name="Text Placeholder 15"/>
          <p:cNvSpPr>
            <a:spLocks noGrp="1"/>
          </p:cNvSpPr>
          <p:nvPr>
            <p:ph type="body" sz="quarter" idx="12" hasCustomPrompt="1"/>
          </p:nvPr>
        </p:nvSpPr>
        <p:spPr>
          <a:xfrm>
            <a:off x="358222" y="2733044"/>
            <a:ext cx="8379378" cy="797558"/>
          </a:xfrm>
          <a:prstGeom prst="rect">
            <a:avLst/>
          </a:prstGeom>
          <a:ln>
            <a:noFill/>
          </a:ln>
        </p:spPr>
        <p:txBody>
          <a:bodyPr vert="horz"/>
          <a:lstStyle>
            <a:lvl1pPr marL="228600" indent="0">
              <a:buClr>
                <a:schemeClr val="bg1"/>
              </a:buClr>
              <a:buFont typeface="Lucida Grande"/>
              <a:buChar char="❯"/>
              <a:defRPr sz="1400" b="0" i="0" u="none" cap="none" baseline="0">
                <a:ln w="3175" cap="sq" cmpd="sng">
                  <a:noFill/>
                  <a:prstDash val="sysDot"/>
                </a:ln>
                <a:solidFill>
                  <a:srgbClr val="3C3C3B"/>
                </a:solidFill>
                <a:latin typeface="Verdana"/>
              </a:defRPr>
            </a:lvl1pPr>
          </a:lstStyle>
          <a:p>
            <a:pPr lvl="0"/>
            <a:r>
              <a:rPr lang="en-US" dirty="0"/>
              <a:t>  Item A</a:t>
            </a:r>
          </a:p>
          <a:p>
            <a:pPr lvl="0"/>
            <a:r>
              <a:rPr lang="en-US" dirty="0"/>
              <a:t>  Item B</a:t>
            </a:r>
          </a:p>
          <a:p>
            <a:pPr lvl="0"/>
            <a:r>
              <a:rPr lang="en-US" dirty="0"/>
              <a:t>  Item C</a:t>
            </a:r>
          </a:p>
        </p:txBody>
      </p:sp>
      <p:sp>
        <p:nvSpPr>
          <p:cNvPr id="13" name="Text Placeholder 15"/>
          <p:cNvSpPr>
            <a:spLocks noGrp="1"/>
          </p:cNvSpPr>
          <p:nvPr>
            <p:ph type="body" sz="quarter" idx="13" hasCustomPrompt="1"/>
          </p:nvPr>
        </p:nvSpPr>
        <p:spPr>
          <a:xfrm>
            <a:off x="358222" y="2362200"/>
            <a:ext cx="8379378" cy="411478"/>
          </a:xfrm>
          <a:prstGeom prst="rect">
            <a:avLst/>
          </a:prstGeom>
          <a:ln>
            <a:noFill/>
          </a:ln>
        </p:spPr>
        <p:txBody>
          <a:bodyPr vert="horz"/>
          <a:lstStyle>
            <a:lvl1pPr marL="0" indent="0">
              <a:buNone/>
              <a:defRPr sz="1400" b="0" i="0" u="none" cap="none" baseline="0">
                <a:ln w="3175" cap="sq" cmpd="sng">
                  <a:noFill/>
                  <a:prstDash val="sysDot"/>
                </a:ln>
                <a:solidFill>
                  <a:srgbClr val="3C3C3B"/>
                </a:solidFill>
                <a:latin typeface="Verdana"/>
              </a:defRPr>
            </a:lvl1pPr>
          </a:lstStyle>
          <a:p>
            <a:pPr lvl="0"/>
            <a:r>
              <a:rPr lang="en-US" dirty="0"/>
              <a:t>Body text before a bulleted list:</a:t>
            </a:r>
          </a:p>
        </p:txBody>
      </p:sp>
      <p:sp>
        <p:nvSpPr>
          <p:cNvPr id="11" name="Text Placeholder 15"/>
          <p:cNvSpPr>
            <a:spLocks noGrp="1"/>
          </p:cNvSpPr>
          <p:nvPr>
            <p:ph type="body" sz="quarter" idx="16" hasCustomPrompt="1"/>
          </p:nvPr>
        </p:nvSpPr>
        <p:spPr>
          <a:xfrm>
            <a:off x="358222" y="4326473"/>
            <a:ext cx="8379378" cy="797558"/>
          </a:xfrm>
          <a:prstGeom prst="rect">
            <a:avLst/>
          </a:prstGeom>
          <a:ln>
            <a:noFill/>
          </a:ln>
        </p:spPr>
        <p:txBody>
          <a:bodyPr vert="horz"/>
          <a:lstStyle>
            <a:lvl1pPr marL="571500" indent="-342900">
              <a:buClr>
                <a:schemeClr val="bg1"/>
              </a:buClr>
              <a:buFont typeface="Wingdings" charset="2"/>
              <a:buAutoNum type="arabicPlain"/>
              <a:defRPr sz="1400" b="0" i="0" u="none" cap="none" baseline="0">
                <a:ln w="3175" cap="sq" cmpd="sng">
                  <a:noFill/>
                  <a:prstDash val="sysDot"/>
                </a:ln>
                <a:solidFill>
                  <a:srgbClr val="3C3C3B"/>
                </a:solidFill>
                <a:latin typeface="Verdana"/>
              </a:defRPr>
            </a:lvl1pPr>
          </a:lstStyle>
          <a:p>
            <a:pPr lvl="0"/>
            <a:r>
              <a:rPr lang="en-US" dirty="0"/>
              <a:t>Item A</a:t>
            </a:r>
          </a:p>
          <a:p>
            <a:pPr lvl="0"/>
            <a:r>
              <a:rPr lang="en-US" dirty="0"/>
              <a:t>Item B</a:t>
            </a:r>
          </a:p>
          <a:p>
            <a:pPr lvl="0"/>
            <a:r>
              <a:rPr lang="en-US" dirty="0"/>
              <a:t>Item C</a:t>
            </a:r>
          </a:p>
        </p:txBody>
      </p:sp>
      <p:sp>
        <p:nvSpPr>
          <p:cNvPr id="14" name="Text Placeholder 15"/>
          <p:cNvSpPr>
            <a:spLocks noGrp="1"/>
          </p:cNvSpPr>
          <p:nvPr>
            <p:ph type="body" sz="quarter" idx="17" hasCustomPrompt="1"/>
          </p:nvPr>
        </p:nvSpPr>
        <p:spPr>
          <a:xfrm>
            <a:off x="358222" y="3855726"/>
            <a:ext cx="8379378" cy="411478"/>
          </a:xfrm>
          <a:prstGeom prst="rect">
            <a:avLst/>
          </a:prstGeom>
          <a:ln>
            <a:noFill/>
          </a:ln>
        </p:spPr>
        <p:txBody>
          <a:bodyPr vert="horz"/>
          <a:lstStyle>
            <a:lvl1pPr marL="0" indent="0">
              <a:buNone/>
              <a:defRPr sz="1400" b="0" i="0" u="none" cap="none" baseline="0">
                <a:ln w="3175" cap="sq" cmpd="sng">
                  <a:noFill/>
                  <a:prstDash val="sysDot"/>
                </a:ln>
                <a:solidFill>
                  <a:srgbClr val="3C3C3B"/>
                </a:solidFill>
                <a:latin typeface="Verdana"/>
              </a:defRPr>
            </a:lvl1pPr>
          </a:lstStyle>
          <a:p>
            <a:pPr lvl="0"/>
            <a:r>
              <a:rPr lang="en-US" dirty="0"/>
              <a:t>Body text before a numbered list:</a:t>
            </a:r>
          </a:p>
        </p:txBody>
      </p:sp>
      <p:sp>
        <p:nvSpPr>
          <p:cNvPr id="16" name="Text Placeholder 15"/>
          <p:cNvSpPr>
            <a:spLocks noGrp="1"/>
          </p:cNvSpPr>
          <p:nvPr>
            <p:ph type="body" sz="quarter" idx="18" hasCustomPrompt="1"/>
          </p:nvPr>
        </p:nvSpPr>
        <p:spPr>
          <a:xfrm>
            <a:off x="358222" y="1575396"/>
            <a:ext cx="5039278" cy="596304"/>
          </a:xfrm>
          <a:prstGeom prst="rect">
            <a:avLst/>
          </a:prstGeom>
        </p:spPr>
        <p:txBody>
          <a:bodyPr vert="horz"/>
          <a:lstStyle>
            <a:lvl1pPr marL="0" indent="0">
              <a:buNone/>
              <a:defRPr sz="1400">
                <a:solidFill>
                  <a:srgbClr val="3C3C3B"/>
                </a:solidFill>
              </a:defRPr>
            </a:lvl1pPr>
          </a:lstStyle>
          <a:p>
            <a:r>
              <a:rPr lang="en-US" sz="1400" dirty="0">
                <a:solidFill>
                  <a:srgbClr val="3C3C3B"/>
                </a:solidFill>
                <a:latin typeface="Verdana"/>
                <a:cs typeface="Verdana"/>
              </a:rPr>
              <a:t>Bullet lists</a:t>
            </a:r>
            <a:r>
              <a:rPr lang="en-US" sz="1400" baseline="0" dirty="0">
                <a:solidFill>
                  <a:srgbClr val="3C3C3B"/>
                </a:solidFill>
                <a:latin typeface="Verdana"/>
                <a:cs typeface="Verdana"/>
              </a:rPr>
              <a:t> will use the arrow as its point and a numbered list will be used as seen below.</a:t>
            </a:r>
            <a:endParaRPr lang="en-US" sz="1400" dirty="0">
              <a:solidFill>
                <a:srgbClr val="3C3C3B"/>
              </a:solidFill>
              <a:latin typeface="Verdana"/>
              <a:cs typeface="Verdana"/>
            </a:endParaRPr>
          </a:p>
        </p:txBody>
      </p:sp>
      <p:sp>
        <p:nvSpPr>
          <p:cNvPr id="18" name="Text Placeholder 17"/>
          <p:cNvSpPr>
            <a:spLocks noGrp="1"/>
          </p:cNvSpPr>
          <p:nvPr>
            <p:ph type="body" sz="quarter" idx="19" hasCustomPrompt="1"/>
          </p:nvPr>
        </p:nvSpPr>
        <p:spPr>
          <a:xfrm>
            <a:off x="358222" y="1123948"/>
            <a:ext cx="2062162" cy="400646"/>
          </a:xfrm>
          <a:prstGeom prst="rect">
            <a:avLst/>
          </a:prstGeom>
        </p:spPr>
        <p:txBody>
          <a:bodyPr vert="horz"/>
          <a:lstStyle>
            <a:lvl1pPr marL="0" indent="0">
              <a:buNone/>
              <a:defRPr sz="2000" b="1" i="0">
                <a:solidFill>
                  <a:schemeClr val="bg1"/>
                </a:solidFill>
                <a:latin typeface="Verdana"/>
              </a:defRPr>
            </a:lvl1pPr>
          </a:lstStyle>
          <a:p>
            <a:pPr lvl="0"/>
            <a:r>
              <a:rPr lang="en-US" dirty="0"/>
              <a:t>Options</a:t>
            </a:r>
          </a:p>
        </p:txBody>
      </p:sp>
    </p:spTree>
    <p:extLst>
      <p:ext uri="{BB962C8B-B14F-4D97-AF65-F5344CB8AC3E}">
        <p14:creationId xmlns:p14="http://schemas.microsoft.com/office/powerpoint/2010/main" xmlns="" val="300001234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5_Text with List">
    <p:spTree>
      <p:nvGrpSpPr>
        <p:cNvPr id="1" name=""/>
        <p:cNvGrpSpPr/>
        <p:nvPr/>
      </p:nvGrpSpPr>
      <p:grpSpPr>
        <a:xfrm>
          <a:off x="0" y="0"/>
          <a:ext cx="0" cy="0"/>
          <a:chOff x="0" y="0"/>
          <a:chExt cx="0" cy="0"/>
        </a:xfrm>
      </p:grpSpPr>
      <p:sp>
        <p:nvSpPr>
          <p:cNvPr id="10" name="Text Placeholder 15"/>
          <p:cNvSpPr>
            <a:spLocks noGrp="1"/>
          </p:cNvSpPr>
          <p:nvPr>
            <p:ph type="body" sz="quarter" idx="10" hasCustomPrompt="1"/>
          </p:nvPr>
        </p:nvSpPr>
        <p:spPr>
          <a:xfrm>
            <a:off x="358222" y="243205"/>
            <a:ext cx="8379378" cy="457835"/>
          </a:xfrm>
          <a:prstGeom prst="rect">
            <a:avLst/>
          </a:prstGeom>
          <a:ln>
            <a:noFill/>
          </a:ln>
        </p:spPr>
        <p:txBody>
          <a:bodyPr vert="horz"/>
          <a:lstStyle>
            <a:lvl1pPr marL="0" indent="0">
              <a:buNone/>
              <a:defRPr b="1" i="0" u="none" cap="all" baseline="0">
                <a:ln w="3175" cap="sq" cmpd="sng">
                  <a:noFill/>
                  <a:prstDash val="sysDot"/>
                </a:ln>
                <a:solidFill>
                  <a:srgbClr val="FFFFFE"/>
                </a:solidFill>
                <a:latin typeface="Verdana"/>
              </a:defRPr>
            </a:lvl1pPr>
          </a:lstStyle>
          <a:p>
            <a:pPr lvl="0"/>
            <a:r>
              <a:rPr lang="en-US" dirty="0"/>
              <a:t>effects</a:t>
            </a:r>
          </a:p>
        </p:txBody>
      </p:sp>
      <p:sp>
        <p:nvSpPr>
          <p:cNvPr id="13" name="Text Placeholder 15"/>
          <p:cNvSpPr>
            <a:spLocks noGrp="1"/>
          </p:cNvSpPr>
          <p:nvPr>
            <p:ph type="body" sz="quarter" idx="13" hasCustomPrompt="1"/>
          </p:nvPr>
        </p:nvSpPr>
        <p:spPr>
          <a:xfrm>
            <a:off x="378542" y="1198884"/>
            <a:ext cx="8379378" cy="411478"/>
          </a:xfrm>
          <a:prstGeom prst="rect">
            <a:avLst/>
          </a:prstGeom>
          <a:ln>
            <a:noFill/>
          </a:ln>
        </p:spPr>
        <p:txBody>
          <a:bodyPr vert="horz"/>
          <a:lstStyle>
            <a:lvl1pPr marL="0" indent="0">
              <a:buNone/>
              <a:defRPr sz="2000" b="1" i="0" u="none" cap="none" baseline="0">
                <a:ln w="3175" cap="sq" cmpd="sng">
                  <a:noFill/>
                  <a:prstDash val="sysDot"/>
                </a:ln>
                <a:solidFill>
                  <a:srgbClr val="FFFFFE"/>
                </a:solidFill>
                <a:latin typeface="Verdana"/>
                <a:cs typeface="Verdana"/>
              </a:defRPr>
            </a:lvl1pPr>
          </a:lstStyle>
          <a:p>
            <a:r>
              <a:rPr lang="en-US" dirty="0">
                <a:solidFill>
                  <a:srgbClr val="FFFFFF"/>
                </a:solidFill>
                <a:latin typeface="Gotham-Bold"/>
                <a:cs typeface="Gotham-Bold"/>
              </a:rPr>
              <a:t>Don’ts</a:t>
            </a:r>
          </a:p>
        </p:txBody>
      </p:sp>
      <p:sp>
        <p:nvSpPr>
          <p:cNvPr id="8" name="Text Placeholder 15"/>
          <p:cNvSpPr>
            <a:spLocks noGrp="1"/>
          </p:cNvSpPr>
          <p:nvPr>
            <p:ph type="body" sz="quarter" idx="14" hasCustomPrompt="1"/>
          </p:nvPr>
        </p:nvSpPr>
        <p:spPr>
          <a:xfrm>
            <a:off x="378542" y="1677062"/>
            <a:ext cx="5209458" cy="651494"/>
          </a:xfrm>
          <a:prstGeom prst="rect">
            <a:avLst/>
          </a:prstGeom>
          <a:ln>
            <a:noFill/>
          </a:ln>
        </p:spPr>
        <p:txBody>
          <a:bodyPr vert="horz"/>
          <a:lstStyle>
            <a:lvl1pPr marL="0" indent="0">
              <a:buNone/>
              <a:defRPr sz="1400" b="0" i="0" u="none" cap="none" baseline="0">
                <a:ln w="3175" cap="sq" cmpd="sng">
                  <a:noFill/>
                  <a:prstDash val="sysDot"/>
                </a:ln>
                <a:solidFill>
                  <a:srgbClr val="FFFFFE"/>
                </a:solidFill>
                <a:latin typeface="Verdana"/>
                <a:cs typeface="Verdana"/>
              </a:defRPr>
            </a:lvl1pPr>
          </a:lstStyle>
          <a:p>
            <a:r>
              <a:rPr lang="en-US" sz="1400" baseline="0" dirty="0">
                <a:solidFill>
                  <a:srgbClr val="FFFFFF"/>
                </a:solidFill>
                <a:latin typeface="Verdana"/>
                <a:cs typeface="Verdana"/>
              </a:rPr>
              <a:t>Objects, graphs and other visuals can be amplified by PowerPoint’s object format options except for the use of 3-D, drop shadows on text and reflection.</a:t>
            </a:r>
          </a:p>
        </p:txBody>
      </p:sp>
      <p:cxnSp>
        <p:nvCxnSpPr>
          <p:cNvPr id="11" name="Straight Connector 10"/>
          <p:cNvCxnSpPr/>
          <p:nvPr userDrawn="1"/>
        </p:nvCxnSpPr>
        <p:spPr>
          <a:xfrm>
            <a:off x="4856557" y="4959771"/>
            <a:ext cx="4287443" cy="1588"/>
          </a:xfrm>
          <a:prstGeom prst="line">
            <a:avLst/>
          </a:prstGeom>
          <a:ln w="63500">
            <a:solidFill>
              <a:srgbClr val="FFFFFE"/>
            </a:solidFill>
          </a:ln>
          <a:effectLst/>
        </p:spPr>
        <p:style>
          <a:lnRef idx="2">
            <a:schemeClr val="accent1"/>
          </a:lnRef>
          <a:fillRef idx="0">
            <a:schemeClr val="accent1"/>
          </a:fillRef>
          <a:effectRef idx="1">
            <a:schemeClr val="accent1"/>
          </a:effectRef>
          <a:fontRef idx="minor">
            <a:schemeClr val="tx1"/>
          </a:fontRef>
        </p:style>
      </p:cxnSp>
      <p:sp>
        <p:nvSpPr>
          <p:cNvPr id="12" name="Text Placeholder 15"/>
          <p:cNvSpPr>
            <a:spLocks noGrp="1"/>
          </p:cNvSpPr>
          <p:nvPr>
            <p:ph type="body" sz="quarter" idx="15" hasCustomPrompt="1"/>
          </p:nvPr>
        </p:nvSpPr>
        <p:spPr>
          <a:xfrm>
            <a:off x="4843010" y="5002099"/>
            <a:ext cx="4084320" cy="995676"/>
          </a:xfrm>
          <a:prstGeom prst="rect">
            <a:avLst/>
          </a:prstGeom>
          <a:ln>
            <a:noFill/>
          </a:ln>
        </p:spPr>
        <p:txBody>
          <a:bodyPr vert="horz"/>
          <a:lstStyle>
            <a:lvl1pPr marL="0" indent="0">
              <a:buNone/>
              <a:defRPr sz="2000" b="1" i="0" u="none" cap="all" baseline="0">
                <a:ln w="3175" cap="sq" cmpd="sng">
                  <a:noFill/>
                  <a:prstDash val="sysDot"/>
                </a:ln>
                <a:solidFill>
                  <a:srgbClr val="FFFFFE"/>
                </a:solidFill>
                <a:latin typeface="Verdana"/>
              </a:defRPr>
            </a:lvl1pPr>
          </a:lstStyle>
          <a:p>
            <a:r>
              <a:rPr lang="en-US" sz="2000" b="1" baseline="0" dirty="0">
                <a:solidFill>
                  <a:srgbClr val="FFFFFF"/>
                </a:solidFill>
                <a:latin typeface="Verdana"/>
                <a:cs typeface="Verdana"/>
              </a:rPr>
              <a:t>SLIDE TRANSITION EFFECTS WILL BE LEFT UP TO THE USER.</a:t>
            </a:r>
          </a:p>
        </p:txBody>
      </p:sp>
    </p:spTree>
    <p:extLst>
      <p:ext uri="{BB962C8B-B14F-4D97-AF65-F5344CB8AC3E}">
        <p14:creationId xmlns:p14="http://schemas.microsoft.com/office/powerpoint/2010/main" xmlns="" val="3000012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ext with List">
    <p:spTree>
      <p:nvGrpSpPr>
        <p:cNvPr id="1" name=""/>
        <p:cNvGrpSpPr/>
        <p:nvPr/>
      </p:nvGrpSpPr>
      <p:grpSpPr>
        <a:xfrm>
          <a:off x="0" y="0"/>
          <a:ext cx="0" cy="0"/>
          <a:chOff x="0" y="0"/>
          <a:chExt cx="0" cy="0"/>
        </a:xfrm>
      </p:grpSpPr>
      <p:sp>
        <p:nvSpPr>
          <p:cNvPr id="10" name="Text Placeholder 15"/>
          <p:cNvSpPr>
            <a:spLocks noGrp="1"/>
          </p:cNvSpPr>
          <p:nvPr>
            <p:ph type="body" sz="quarter" idx="10" hasCustomPrompt="1"/>
          </p:nvPr>
        </p:nvSpPr>
        <p:spPr>
          <a:xfrm>
            <a:off x="358222" y="243205"/>
            <a:ext cx="8379378" cy="457835"/>
          </a:xfrm>
          <a:prstGeom prst="rect">
            <a:avLst/>
          </a:prstGeom>
          <a:ln>
            <a:noFill/>
          </a:ln>
        </p:spPr>
        <p:txBody>
          <a:bodyPr vert="horz"/>
          <a:lstStyle>
            <a:lvl1pPr marL="0" indent="0">
              <a:buNone/>
              <a:defRPr b="1" i="0" u="none" cap="all" baseline="0">
                <a:ln w="3175" cap="sq" cmpd="sng">
                  <a:noFill/>
                  <a:prstDash val="sysDot"/>
                </a:ln>
                <a:solidFill>
                  <a:schemeClr val="bg1"/>
                </a:solidFill>
                <a:latin typeface="Verdana"/>
              </a:defRPr>
            </a:lvl1pPr>
          </a:lstStyle>
          <a:p>
            <a:pPr lvl="0"/>
            <a:r>
              <a:rPr lang="en-US" dirty="0"/>
              <a:t>Color theme</a:t>
            </a:r>
          </a:p>
        </p:txBody>
      </p:sp>
      <p:cxnSp>
        <p:nvCxnSpPr>
          <p:cNvPr id="15" name="Straight Connector 14"/>
          <p:cNvCxnSpPr/>
          <p:nvPr userDrawn="1"/>
        </p:nvCxnSpPr>
        <p:spPr>
          <a:xfrm>
            <a:off x="4667209" y="4495800"/>
            <a:ext cx="4476791" cy="1588"/>
          </a:xfrm>
          <a:prstGeom prst="line">
            <a:avLst/>
          </a:prstGeom>
          <a:ln w="635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6" name="Text Placeholder 15"/>
          <p:cNvSpPr>
            <a:spLocks noGrp="1"/>
          </p:cNvSpPr>
          <p:nvPr>
            <p:ph type="body" sz="quarter" idx="14" hasCustomPrompt="1"/>
          </p:nvPr>
        </p:nvSpPr>
        <p:spPr>
          <a:xfrm>
            <a:off x="4648200" y="4558348"/>
            <a:ext cx="3276600" cy="1801812"/>
          </a:xfrm>
          <a:prstGeom prst="rect">
            <a:avLst/>
          </a:prstGeom>
          <a:ln>
            <a:noFill/>
          </a:ln>
        </p:spPr>
        <p:txBody>
          <a:bodyPr vert="horz"/>
          <a:lstStyle>
            <a:lvl1pPr marL="0" indent="0">
              <a:buNone/>
              <a:defRPr sz="2000" b="1" i="0" u="none" cap="all" baseline="0">
                <a:ln w="3175" cap="sq" cmpd="sng">
                  <a:noFill/>
                  <a:prstDash val="sysDot"/>
                </a:ln>
                <a:solidFill>
                  <a:schemeClr val="tx1"/>
                </a:solidFill>
                <a:latin typeface="Verdana"/>
              </a:defRPr>
            </a:lvl1pPr>
          </a:lstStyle>
          <a:p>
            <a:pPr lvl="0"/>
            <a:r>
              <a:rPr lang="en-US" dirty="0"/>
              <a:t>A walkthrough</a:t>
            </a:r>
            <a:br>
              <a:rPr lang="en-US" dirty="0"/>
            </a:br>
            <a:r>
              <a:rPr lang="en-US" dirty="0"/>
              <a:t>of how to access these colors is shown on the next slide.</a:t>
            </a:r>
          </a:p>
        </p:txBody>
      </p:sp>
      <p:sp>
        <p:nvSpPr>
          <p:cNvPr id="23" name="TextBox 22"/>
          <p:cNvSpPr txBox="1"/>
          <p:nvPr userDrawn="1"/>
        </p:nvSpPr>
        <p:spPr>
          <a:xfrm>
            <a:off x="371545" y="2808607"/>
            <a:ext cx="1326004" cy="400110"/>
          </a:xfrm>
          <a:prstGeom prst="rect">
            <a:avLst/>
          </a:prstGeom>
          <a:noFill/>
        </p:spPr>
        <p:txBody>
          <a:bodyPr wrap="none" rtlCol="0">
            <a:spAutoFit/>
          </a:bodyPr>
          <a:lstStyle/>
          <a:p>
            <a:r>
              <a:rPr lang="en-US" sz="2000" b="1" dirty="0">
                <a:solidFill>
                  <a:srgbClr val="B51622"/>
                </a:solidFill>
                <a:latin typeface="Verdana"/>
                <a:cs typeface="Verdana"/>
              </a:rPr>
              <a:t>Primary</a:t>
            </a:r>
          </a:p>
        </p:txBody>
      </p:sp>
      <p:sp>
        <p:nvSpPr>
          <p:cNvPr id="24" name="TextBox 23"/>
          <p:cNvSpPr txBox="1"/>
          <p:nvPr userDrawn="1"/>
        </p:nvSpPr>
        <p:spPr>
          <a:xfrm>
            <a:off x="4572532" y="2373866"/>
            <a:ext cx="1697901" cy="400110"/>
          </a:xfrm>
          <a:prstGeom prst="rect">
            <a:avLst/>
          </a:prstGeom>
          <a:noFill/>
        </p:spPr>
        <p:txBody>
          <a:bodyPr wrap="none" rtlCol="0">
            <a:spAutoFit/>
          </a:bodyPr>
          <a:lstStyle/>
          <a:p>
            <a:r>
              <a:rPr lang="en-US" sz="2000" b="1" dirty="0">
                <a:solidFill>
                  <a:srgbClr val="B51622"/>
                </a:solidFill>
                <a:latin typeface="Verdana"/>
                <a:cs typeface="Verdana"/>
              </a:rPr>
              <a:t>Secondary</a:t>
            </a:r>
          </a:p>
        </p:txBody>
      </p:sp>
      <p:sp>
        <p:nvSpPr>
          <p:cNvPr id="56" name="Rectangle 55"/>
          <p:cNvSpPr/>
          <p:nvPr userDrawn="1"/>
        </p:nvSpPr>
        <p:spPr>
          <a:xfrm>
            <a:off x="518160" y="3291205"/>
            <a:ext cx="944880" cy="9448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Rectangle 56"/>
          <p:cNvSpPr/>
          <p:nvPr userDrawn="1"/>
        </p:nvSpPr>
        <p:spPr>
          <a:xfrm>
            <a:off x="1940560" y="3291205"/>
            <a:ext cx="944880" cy="94488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Rectangle 65"/>
          <p:cNvSpPr/>
          <p:nvPr userDrawn="1"/>
        </p:nvSpPr>
        <p:spPr>
          <a:xfrm>
            <a:off x="4650275" y="2924243"/>
            <a:ext cx="518795" cy="518795"/>
          </a:xfrm>
          <a:prstGeom prst="rect">
            <a:avLst/>
          </a:prstGeom>
          <a:solidFill>
            <a:srgbClr val="8B181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Rectangle 66"/>
          <p:cNvSpPr/>
          <p:nvPr userDrawn="1"/>
        </p:nvSpPr>
        <p:spPr>
          <a:xfrm>
            <a:off x="5235534" y="2924243"/>
            <a:ext cx="518795" cy="518795"/>
          </a:xfrm>
          <a:prstGeom prst="rect">
            <a:avLst/>
          </a:prstGeom>
          <a:solidFill>
            <a:srgbClr val="E05C4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Rectangle 67"/>
          <p:cNvSpPr/>
          <p:nvPr userDrawn="1"/>
        </p:nvSpPr>
        <p:spPr>
          <a:xfrm>
            <a:off x="5824361" y="2924243"/>
            <a:ext cx="518795" cy="518795"/>
          </a:xfrm>
          <a:prstGeom prst="rect">
            <a:avLst/>
          </a:prstGeom>
          <a:solidFill>
            <a:srgbClr val="A31E2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9" name="Rectangle 68"/>
          <p:cNvSpPr/>
          <p:nvPr userDrawn="1"/>
        </p:nvSpPr>
        <p:spPr>
          <a:xfrm>
            <a:off x="6404293" y="2924243"/>
            <a:ext cx="518795" cy="518795"/>
          </a:xfrm>
          <a:prstGeom prst="rect">
            <a:avLst/>
          </a:prstGeom>
          <a:solidFill>
            <a:srgbClr val="EFA99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 name="Rectangle 69"/>
          <p:cNvSpPr/>
          <p:nvPr userDrawn="1"/>
        </p:nvSpPr>
        <p:spPr>
          <a:xfrm>
            <a:off x="4650275" y="3513885"/>
            <a:ext cx="518795" cy="518795"/>
          </a:xfrm>
          <a:prstGeom prst="rect">
            <a:avLst/>
          </a:prstGeom>
          <a:solidFill>
            <a:srgbClr val="31383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 name="Rectangle 70"/>
          <p:cNvSpPr/>
          <p:nvPr userDrawn="1"/>
        </p:nvSpPr>
        <p:spPr>
          <a:xfrm>
            <a:off x="5235534" y="3513885"/>
            <a:ext cx="518795" cy="518795"/>
          </a:xfrm>
          <a:prstGeom prst="rect">
            <a:avLst/>
          </a:prstGeom>
          <a:solidFill>
            <a:srgbClr val="97979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 name="Rectangle 71"/>
          <p:cNvSpPr/>
          <p:nvPr userDrawn="1"/>
        </p:nvSpPr>
        <p:spPr>
          <a:xfrm>
            <a:off x="5824361" y="3513885"/>
            <a:ext cx="518795" cy="518795"/>
          </a:xfrm>
          <a:prstGeom prst="rect">
            <a:avLst/>
          </a:prstGeom>
          <a:solidFill>
            <a:srgbClr val="C6C4C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 name="Rectangle 72"/>
          <p:cNvSpPr/>
          <p:nvPr userDrawn="1"/>
        </p:nvSpPr>
        <p:spPr>
          <a:xfrm>
            <a:off x="6404293" y="3513885"/>
            <a:ext cx="518795" cy="518795"/>
          </a:xfrm>
          <a:prstGeom prst="rect">
            <a:avLst/>
          </a:prstGeom>
          <a:solidFill>
            <a:srgbClr val="C6C4C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Text Placeholder 15"/>
          <p:cNvSpPr>
            <a:spLocks noGrp="1"/>
          </p:cNvSpPr>
          <p:nvPr>
            <p:ph type="body" sz="quarter" idx="18" hasCustomPrompt="1"/>
          </p:nvPr>
        </p:nvSpPr>
        <p:spPr>
          <a:xfrm>
            <a:off x="358222" y="1593428"/>
            <a:ext cx="4054372" cy="1247803"/>
          </a:xfrm>
          <a:prstGeom prst="rect">
            <a:avLst/>
          </a:prstGeom>
        </p:spPr>
        <p:txBody>
          <a:bodyPr vert="horz"/>
          <a:lstStyle>
            <a:lvl1pPr marL="0" indent="0">
              <a:buNone/>
              <a:defRPr sz="1400">
                <a:solidFill>
                  <a:srgbClr val="3C3C3B"/>
                </a:solidFill>
              </a:defRPr>
            </a:lvl1pPr>
          </a:lstStyle>
          <a:p>
            <a:r>
              <a:rPr lang="en-US" sz="1400" dirty="0">
                <a:solidFill>
                  <a:srgbClr val="3C3C3B"/>
                </a:solidFill>
                <a:latin typeface="Verdana"/>
                <a:cs typeface="Verdana"/>
              </a:rPr>
              <a:t>Primary colors are recommended for use as shapes or header text. To accent these colors, use secondary colors in lesser capacities as a complement.</a:t>
            </a:r>
          </a:p>
        </p:txBody>
      </p:sp>
      <p:sp>
        <p:nvSpPr>
          <p:cNvPr id="75" name="Text Placeholder 15"/>
          <p:cNvSpPr>
            <a:spLocks noGrp="1"/>
          </p:cNvSpPr>
          <p:nvPr>
            <p:ph type="body" sz="quarter" idx="19" hasCustomPrompt="1"/>
          </p:nvPr>
        </p:nvSpPr>
        <p:spPr>
          <a:xfrm>
            <a:off x="4683228" y="1526173"/>
            <a:ext cx="4054372" cy="658227"/>
          </a:xfrm>
          <a:prstGeom prst="rect">
            <a:avLst/>
          </a:prstGeom>
        </p:spPr>
        <p:txBody>
          <a:bodyPr vert="horz"/>
          <a:lstStyle>
            <a:lvl1pPr marL="0" indent="0">
              <a:buNone/>
              <a:defRPr sz="1400">
                <a:solidFill>
                  <a:srgbClr val="3C3C3B"/>
                </a:solidFill>
              </a:defRPr>
            </a:lvl1pPr>
          </a:lstStyle>
          <a:p>
            <a:r>
              <a:rPr lang="en-US" sz="1400" dirty="0">
                <a:solidFill>
                  <a:srgbClr val="3C3C3B"/>
                </a:solidFill>
                <a:latin typeface="Verdana"/>
                <a:cs typeface="Verdana"/>
              </a:rPr>
              <a:t>Secondary</a:t>
            </a:r>
            <a:r>
              <a:rPr lang="en-US" sz="1400" baseline="0" dirty="0">
                <a:solidFill>
                  <a:srgbClr val="3C3C3B"/>
                </a:solidFill>
                <a:latin typeface="Verdana"/>
                <a:cs typeface="Verdana"/>
              </a:rPr>
              <a:t> colors are accessible from the theme color options.</a:t>
            </a:r>
            <a:endParaRPr lang="en-US" sz="1400" dirty="0">
              <a:solidFill>
                <a:srgbClr val="3C3C3B"/>
              </a:solidFill>
              <a:latin typeface="Verdana"/>
              <a:cs typeface="Verdana"/>
            </a:endParaRPr>
          </a:p>
        </p:txBody>
      </p:sp>
      <p:sp>
        <p:nvSpPr>
          <p:cNvPr id="20" name="Text Placeholder 17"/>
          <p:cNvSpPr>
            <a:spLocks noGrp="1"/>
          </p:cNvSpPr>
          <p:nvPr>
            <p:ph type="body" sz="quarter" idx="20" hasCustomPrompt="1"/>
          </p:nvPr>
        </p:nvSpPr>
        <p:spPr>
          <a:xfrm>
            <a:off x="371545" y="1125527"/>
            <a:ext cx="2062162" cy="400646"/>
          </a:xfrm>
          <a:prstGeom prst="rect">
            <a:avLst/>
          </a:prstGeom>
        </p:spPr>
        <p:txBody>
          <a:bodyPr vert="horz"/>
          <a:lstStyle>
            <a:lvl1pPr marL="0" indent="0">
              <a:buNone/>
              <a:defRPr sz="2000" b="1" i="0">
                <a:solidFill>
                  <a:schemeClr val="bg1"/>
                </a:solidFill>
                <a:latin typeface="Verdana"/>
              </a:defRPr>
            </a:lvl1pPr>
          </a:lstStyle>
          <a:p>
            <a:pPr lvl="0"/>
            <a:r>
              <a:rPr lang="en-US" dirty="0"/>
              <a:t>Use of colors</a:t>
            </a:r>
          </a:p>
        </p:txBody>
      </p:sp>
    </p:spTree>
    <p:extLst>
      <p:ext uri="{BB962C8B-B14F-4D97-AF65-F5344CB8AC3E}">
        <p14:creationId xmlns:p14="http://schemas.microsoft.com/office/powerpoint/2010/main" xmlns="" val="3000012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Text with List">
    <p:spTree>
      <p:nvGrpSpPr>
        <p:cNvPr id="1" name=""/>
        <p:cNvGrpSpPr/>
        <p:nvPr/>
      </p:nvGrpSpPr>
      <p:grpSpPr>
        <a:xfrm>
          <a:off x="0" y="0"/>
          <a:ext cx="0" cy="0"/>
          <a:chOff x="0" y="0"/>
          <a:chExt cx="0" cy="0"/>
        </a:xfrm>
      </p:grpSpPr>
      <p:sp>
        <p:nvSpPr>
          <p:cNvPr id="10" name="Text Placeholder 15"/>
          <p:cNvSpPr>
            <a:spLocks noGrp="1"/>
          </p:cNvSpPr>
          <p:nvPr>
            <p:ph type="body" sz="quarter" idx="10" hasCustomPrompt="1"/>
          </p:nvPr>
        </p:nvSpPr>
        <p:spPr>
          <a:xfrm>
            <a:off x="358222" y="243205"/>
            <a:ext cx="8379378" cy="457835"/>
          </a:xfrm>
          <a:prstGeom prst="rect">
            <a:avLst/>
          </a:prstGeom>
          <a:ln>
            <a:noFill/>
          </a:ln>
        </p:spPr>
        <p:txBody>
          <a:bodyPr vert="horz"/>
          <a:lstStyle>
            <a:lvl1pPr marL="0" indent="0">
              <a:buNone/>
              <a:defRPr b="1" i="0" u="none" cap="all" baseline="0">
                <a:ln w="3175" cap="sq" cmpd="sng">
                  <a:noFill/>
                  <a:prstDash val="sysDot"/>
                </a:ln>
                <a:solidFill>
                  <a:srgbClr val="B51622"/>
                </a:solidFill>
                <a:latin typeface="Verdana"/>
              </a:defRPr>
            </a:lvl1pPr>
          </a:lstStyle>
          <a:p>
            <a:pPr lvl="0"/>
            <a:r>
              <a:rPr lang="en-US" dirty="0"/>
              <a:t>Color theme walkthrough</a:t>
            </a:r>
          </a:p>
        </p:txBody>
      </p:sp>
      <p:cxnSp>
        <p:nvCxnSpPr>
          <p:cNvPr id="15" name="Straight Connector 14"/>
          <p:cNvCxnSpPr/>
          <p:nvPr userDrawn="1"/>
        </p:nvCxnSpPr>
        <p:spPr>
          <a:xfrm>
            <a:off x="0" y="4566924"/>
            <a:ext cx="4476791" cy="1588"/>
          </a:xfrm>
          <a:prstGeom prst="line">
            <a:avLst/>
          </a:prstGeom>
          <a:ln w="63500">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6" name="Text Placeholder 15"/>
          <p:cNvSpPr>
            <a:spLocks noGrp="1"/>
          </p:cNvSpPr>
          <p:nvPr>
            <p:ph type="body" sz="quarter" idx="14" hasCustomPrompt="1"/>
          </p:nvPr>
        </p:nvSpPr>
        <p:spPr>
          <a:xfrm>
            <a:off x="487680" y="4643124"/>
            <a:ext cx="4084320" cy="995676"/>
          </a:xfrm>
          <a:prstGeom prst="rect">
            <a:avLst/>
          </a:prstGeom>
          <a:ln>
            <a:noFill/>
          </a:ln>
        </p:spPr>
        <p:txBody>
          <a:bodyPr vert="horz"/>
          <a:lstStyle>
            <a:lvl1pPr marL="0" indent="0" algn="r">
              <a:buNone/>
              <a:defRPr sz="2000" b="1" i="0" u="none" cap="all" baseline="0">
                <a:ln w="3175" cap="sq" cmpd="sng">
                  <a:noFill/>
                  <a:prstDash val="sysDot"/>
                </a:ln>
                <a:solidFill>
                  <a:schemeClr val="bg1"/>
                </a:solidFill>
                <a:latin typeface="Verdana"/>
              </a:defRPr>
            </a:lvl1pPr>
          </a:lstStyle>
          <a:p>
            <a:pPr lvl="0"/>
            <a:r>
              <a:rPr lang="en-US" dirty="0"/>
              <a:t>How to set an object or text with the color is on the next slide.</a:t>
            </a:r>
          </a:p>
        </p:txBody>
      </p:sp>
      <p:pic>
        <p:nvPicPr>
          <p:cNvPr id="32" name="Picture 31" descr="Screen Shot 2014-10-09 at 11.48.04 AM.png"/>
          <p:cNvPicPr>
            <a:picLocks noChangeAspect="1"/>
          </p:cNvPicPr>
          <p:nvPr userDrawn="1"/>
        </p:nvPicPr>
        <p:blipFill>
          <a:blip r:embed="rId2" cstate="email">
            <a:extLst>
              <a:ext uri="{28A0092B-C50C-407E-A947-70E740481C1C}">
                <a14:useLocalDpi xmlns:a14="http://schemas.microsoft.com/office/drawing/2010/main" xmlns=""/>
              </a:ext>
            </a:extLst>
          </a:blip>
          <a:stretch>
            <a:fillRect/>
          </a:stretch>
        </p:blipFill>
        <p:spPr>
          <a:xfrm>
            <a:off x="5455985" y="1160144"/>
            <a:ext cx="3230816" cy="2421255"/>
          </a:xfrm>
          <a:prstGeom prst="rect">
            <a:avLst/>
          </a:prstGeom>
        </p:spPr>
      </p:pic>
      <p:pic>
        <p:nvPicPr>
          <p:cNvPr id="35" name="Picture 34" descr="Screen Shot 2014-10-09 at 12.21.09 PM.png"/>
          <p:cNvPicPr>
            <a:picLocks noChangeAspect="1"/>
          </p:cNvPicPr>
          <p:nvPr userDrawn="1"/>
        </p:nvPicPr>
        <p:blipFill>
          <a:blip r:embed="rId3" cstate="email">
            <a:extLst>
              <a:ext uri="{28A0092B-C50C-407E-A947-70E740481C1C}">
                <a14:useLocalDpi xmlns:a14="http://schemas.microsoft.com/office/drawing/2010/main" xmlns=""/>
              </a:ext>
            </a:extLst>
          </a:blip>
          <a:stretch>
            <a:fillRect/>
          </a:stretch>
        </p:blipFill>
        <p:spPr>
          <a:xfrm>
            <a:off x="5455985" y="3886200"/>
            <a:ext cx="1778864" cy="1981200"/>
          </a:xfrm>
          <a:prstGeom prst="rect">
            <a:avLst/>
          </a:prstGeom>
        </p:spPr>
      </p:pic>
      <p:sp>
        <p:nvSpPr>
          <p:cNvPr id="36" name="Rectangle 35"/>
          <p:cNvSpPr/>
          <p:nvPr userDrawn="1"/>
        </p:nvSpPr>
        <p:spPr>
          <a:xfrm>
            <a:off x="6324600" y="2971800"/>
            <a:ext cx="1371600" cy="152400"/>
          </a:xfrm>
          <a:prstGeom prst="rect">
            <a:avLst/>
          </a:prstGeom>
          <a:solidFill>
            <a:schemeClr val="accent2">
              <a:alpha val="46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65A2"/>
              </a:solidFill>
            </a:endParaRPr>
          </a:p>
        </p:txBody>
      </p:sp>
      <p:sp>
        <p:nvSpPr>
          <p:cNvPr id="38" name="Circular Arrow 37"/>
          <p:cNvSpPr/>
          <p:nvPr userDrawn="1"/>
        </p:nvSpPr>
        <p:spPr>
          <a:xfrm rot="17837685" flipH="1">
            <a:off x="5611020" y="2768055"/>
            <a:ext cx="1137243" cy="1316340"/>
          </a:xfrm>
          <a:prstGeom prst="circularArrow">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65A2"/>
              </a:solidFill>
            </a:endParaRPr>
          </a:p>
        </p:txBody>
      </p:sp>
      <p:sp>
        <p:nvSpPr>
          <p:cNvPr id="13" name="Text Placeholder 17"/>
          <p:cNvSpPr>
            <a:spLocks noGrp="1"/>
          </p:cNvSpPr>
          <p:nvPr>
            <p:ph type="body" sz="quarter" idx="20" hasCustomPrompt="1"/>
          </p:nvPr>
        </p:nvSpPr>
        <p:spPr>
          <a:xfrm>
            <a:off x="371544" y="1125527"/>
            <a:ext cx="3976935" cy="400646"/>
          </a:xfrm>
          <a:prstGeom prst="rect">
            <a:avLst/>
          </a:prstGeom>
        </p:spPr>
        <p:txBody>
          <a:bodyPr vert="horz"/>
          <a:lstStyle>
            <a:lvl1pPr marL="0" indent="0">
              <a:buNone/>
              <a:defRPr sz="2000" b="1" i="0" baseline="0">
                <a:solidFill>
                  <a:schemeClr val="bg1"/>
                </a:solidFill>
                <a:latin typeface="Verdana"/>
              </a:defRPr>
            </a:lvl1pPr>
          </a:lstStyle>
          <a:p>
            <a:pPr lvl="0"/>
            <a:r>
              <a:rPr lang="en-US" dirty="0"/>
              <a:t>View the color theme</a:t>
            </a:r>
          </a:p>
        </p:txBody>
      </p:sp>
      <p:sp>
        <p:nvSpPr>
          <p:cNvPr id="14" name="Text Placeholder 15"/>
          <p:cNvSpPr>
            <a:spLocks noGrp="1"/>
          </p:cNvSpPr>
          <p:nvPr>
            <p:ph type="body" sz="quarter" idx="18" hasCustomPrompt="1"/>
          </p:nvPr>
        </p:nvSpPr>
        <p:spPr>
          <a:xfrm>
            <a:off x="371544" y="1723997"/>
            <a:ext cx="4054372" cy="1400203"/>
          </a:xfrm>
          <a:prstGeom prst="rect">
            <a:avLst/>
          </a:prstGeom>
        </p:spPr>
        <p:txBody>
          <a:bodyPr vert="horz"/>
          <a:lstStyle>
            <a:lvl1pPr marL="0" indent="0">
              <a:buNone/>
              <a:defRPr sz="1400" baseline="0">
                <a:solidFill>
                  <a:srgbClr val="3C3C3B"/>
                </a:solidFill>
              </a:defRPr>
            </a:lvl1pPr>
          </a:lstStyle>
          <a:p>
            <a:r>
              <a:rPr lang="en-US" sz="1400" dirty="0">
                <a:solidFill>
                  <a:srgbClr val="3C3C3B"/>
                </a:solidFill>
                <a:latin typeface="Verdana"/>
                <a:cs typeface="Verdana"/>
              </a:rPr>
              <a:t>Locate the Format button on the top toolbar in PowerPoint.</a:t>
            </a:r>
            <a:br>
              <a:rPr lang="en-US" sz="1400" dirty="0">
                <a:solidFill>
                  <a:srgbClr val="3C3C3B"/>
                </a:solidFill>
                <a:latin typeface="Verdana"/>
                <a:cs typeface="Verdana"/>
              </a:rPr>
            </a:br>
            <a:r>
              <a:rPr lang="en-US" sz="1400" dirty="0">
                <a:solidFill>
                  <a:srgbClr val="3C3C3B"/>
                </a:solidFill>
                <a:latin typeface="Verdana"/>
                <a:cs typeface="Verdana"/>
              </a:rPr>
              <a:t/>
            </a:r>
            <a:br>
              <a:rPr lang="en-US" sz="1400" dirty="0">
                <a:solidFill>
                  <a:srgbClr val="3C3C3B"/>
                </a:solidFill>
                <a:latin typeface="Verdana"/>
                <a:cs typeface="Verdana"/>
              </a:rPr>
            </a:br>
            <a:r>
              <a:rPr lang="en-US" sz="1400" dirty="0">
                <a:solidFill>
                  <a:srgbClr val="3C3C3B"/>
                </a:solidFill>
                <a:latin typeface="Verdana"/>
                <a:cs typeface="Verdana"/>
              </a:rPr>
              <a:t>Select the Theme Colors… option. Here you will find the list of colors for this specific theme.</a:t>
            </a:r>
          </a:p>
        </p:txBody>
      </p:sp>
    </p:spTree>
    <p:extLst>
      <p:ext uri="{BB962C8B-B14F-4D97-AF65-F5344CB8AC3E}">
        <p14:creationId xmlns:p14="http://schemas.microsoft.com/office/powerpoint/2010/main" xmlns="" val="3000012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ext with List">
    <p:spTree>
      <p:nvGrpSpPr>
        <p:cNvPr id="1" name=""/>
        <p:cNvGrpSpPr/>
        <p:nvPr/>
      </p:nvGrpSpPr>
      <p:grpSpPr>
        <a:xfrm>
          <a:off x="0" y="0"/>
          <a:ext cx="0" cy="0"/>
          <a:chOff x="0" y="0"/>
          <a:chExt cx="0" cy="0"/>
        </a:xfrm>
      </p:grpSpPr>
      <p:sp>
        <p:nvSpPr>
          <p:cNvPr id="10" name="Text Placeholder 15"/>
          <p:cNvSpPr>
            <a:spLocks noGrp="1"/>
          </p:cNvSpPr>
          <p:nvPr>
            <p:ph type="body" sz="quarter" idx="10" hasCustomPrompt="1"/>
          </p:nvPr>
        </p:nvSpPr>
        <p:spPr>
          <a:xfrm>
            <a:off x="358222" y="243205"/>
            <a:ext cx="8379378" cy="457835"/>
          </a:xfrm>
          <a:prstGeom prst="rect">
            <a:avLst/>
          </a:prstGeom>
          <a:ln>
            <a:noFill/>
          </a:ln>
        </p:spPr>
        <p:txBody>
          <a:bodyPr vert="horz"/>
          <a:lstStyle>
            <a:lvl1pPr marL="0" indent="0">
              <a:buNone/>
              <a:defRPr b="1" i="0" u="none" cap="all" baseline="0">
                <a:ln w="3175" cap="sq" cmpd="sng">
                  <a:noFill/>
                  <a:prstDash val="sysDot"/>
                </a:ln>
                <a:solidFill>
                  <a:schemeClr val="bg1"/>
                </a:solidFill>
                <a:latin typeface="Verdana"/>
              </a:defRPr>
            </a:lvl1pPr>
          </a:lstStyle>
          <a:p>
            <a:pPr lvl="0"/>
            <a:r>
              <a:rPr lang="en-US" dirty="0"/>
              <a:t>Color theme walkthrough</a:t>
            </a:r>
          </a:p>
        </p:txBody>
      </p:sp>
      <p:cxnSp>
        <p:nvCxnSpPr>
          <p:cNvPr id="15" name="Straight Connector 14"/>
          <p:cNvCxnSpPr/>
          <p:nvPr userDrawn="1"/>
        </p:nvCxnSpPr>
        <p:spPr>
          <a:xfrm>
            <a:off x="4667209" y="5190175"/>
            <a:ext cx="4476791" cy="1588"/>
          </a:xfrm>
          <a:prstGeom prst="line">
            <a:avLst/>
          </a:prstGeom>
          <a:ln w="63500">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6" name="Text Placeholder 15"/>
          <p:cNvSpPr>
            <a:spLocks noGrp="1"/>
          </p:cNvSpPr>
          <p:nvPr>
            <p:ph type="body" sz="quarter" idx="14" hasCustomPrompt="1"/>
          </p:nvPr>
        </p:nvSpPr>
        <p:spPr>
          <a:xfrm>
            <a:off x="4602480" y="5252724"/>
            <a:ext cx="4084320" cy="995676"/>
          </a:xfrm>
          <a:prstGeom prst="rect">
            <a:avLst/>
          </a:prstGeom>
          <a:ln>
            <a:noFill/>
          </a:ln>
        </p:spPr>
        <p:txBody>
          <a:bodyPr vert="horz"/>
          <a:lstStyle>
            <a:lvl1pPr marL="0" indent="0">
              <a:buNone/>
              <a:defRPr sz="2000" b="1" i="0" u="none" cap="all" baseline="0">
                <a:ln w="3175" cap="sq" cmpd="sng">
                  <a:noFill/>
                  <a:prstDash val="sysDot"/>
                </a:ln>
                <a:solidFill>
                  <a:srgbClr val="B51622"/>
                </a:solidFill>
                <a:latin typeface="Verdana"/>
              </a:defRPr>
            </a:lvl1pPr>
          </a:lstStyle>
          <a:p>
            <a:pPr lvl="0"/>
            <a:r>
              <a:rPr lang="en-US" dirty="0"/>
              <a:t>For main elements stay within the color theme options</a:t>
            </a:r>
          </a:p>
        </p:txBody>
      </p:sp>
      <p:pic>
        <p:nvPicPr>
          <p:cNvPr id="14" name="Picture 13" descr="Screen Shot 2014-10-09 at 11.49.29 AM.png"/>
          <p:cNvPicPr>
            <a:picLocks noChangeAspect="1"/>
          </p:cNvPicPr>
          <p:nvPr userDrawn="1"/>
        </p:nvPicPr>
        <p:blipFill>
          <a:blip r:embed="rId2" cstate="email">
            <a:extLst>
              <a:ext uri="{28A0092B-C50C-407E-A947-70E740481C1C}">
                <a14:useLocalDpi xmlns:a14="http://schemas.microsoft.com/office/drawing/2010/main" xmlns=""/>
              </a:ext>
            </a:extLst>
          </a:blip>
          <a:stretch>
            <a:fillRect/>
          </a:stretch>
        </p:blipFill>
        <p:spPr>
          <a:xfrm>
            <a:off x="5410200" y="1295400"/>
            <a:ext cx="2402929" cy="1894838"/>
          </a:xfrm>
          <a:prstGeom prst="rect">
            <a:avLst/>
          </a:prstGeom>
        </p:spPr>
      </p:pic>
      <p:pic>
        <p:nvPicPr>
          <p:cNvPr id="18" name="Picture 17" descr="Screen Shot 2014-10-09 at 12.39.02 PM.png"/>
          <p:cNvPicPr>
            <a:picLocks noChangeAspect="1"/>
          </p:cNvPicPr>
          <p:nvPr userDrawn="1"/>
        </p:nvPicPr>
        <p:blipFill>
          <a:blip r:embed="rId3" cstate="email">
            <a:extLst>
              <a:ext uri="{28A0092B-C50C-407E-A947-70E740481C1C}">
                <a14:useLocalDpi xmlns:a14="http://schemas.microsoft.com/office/drawing/2010/main" xmlns=""/>
              </a:ext>
            </a:extLst>
          </a:blip>
          <a:stretch>
            <a:fillRect/>
          </a:stretch>
        </p:blipFill>
        <p:spPr>
          <a:xfrm>
            <a:off x="5410200" y="3352800"/>
            <a:ext cx="2402929" cy="1673100"/>
          </a:xfrm>
          <a:prstGeom prst="rect">
            <a:avLst/>
          </a:prstGeom>
        </p:spPr>
      </p:pic>
      <p:sp>
        <p:nvSpPr>
          <p:cNvPr id="13" name="Text Placeholder 12"/>
          <p:cNvSpPr>
            <a:spLocks noGrp="1"/>
          </p:cNvSpPr>
          <p:nvPr>
            <p:ph type="body" sz="quarter" idx="15" hasCustomPrompt="1"/>
          </p:nvPr>
        </p:nvSpPr>
        <p:spPr>
          <a:xfrm>
            <a:off x="371475" y="1797112"/>
            <a:ext cx="3776663" cy="3111375"/>
          </a:xfrm>
          <a:prstGeom prst="rect">
            <a:avLst/>
          </a:prstGeom>
        </p:spPr>
        <p:txBody>
          <a:bodyPr vert="horz"/>
          <a:lstStyle>
            <a:lvl1pPr marL="0" indent="0">
              <a:buNone/>
              <a:defRPr sz="1400">
                <a:solidFill>
                  <a:srgbClr val="3C3C3B"/>
                </a:solidFill>
              </a:defRPr>
            </a:lvl1pPr>
          </a:lstStyle>
          <a:p>
            <a:r>
              <a:rPr lang="en-US" sz="1400" dirty="0">
                <a:solidFill>
                  <a:srgbClr val="3C3C3B"/>
                </a:solidFill>
                <a:latin typeface="Verdana"/>
                <a:cs typeface="Verdana"/>
              </a:rPr>
              <a:t>Double</a:t>
            </a:r>
            <a:r>
              <a:rPr lang="en-US" sz="1400" baseline="0" dirty="0">
                <a:solidFill>
                  <a:srgbClr val="3C3C3B"/>
                </a:solidFill>
                <a:latin typeface="Verdana"/>
                <a:cs typeface="Verdana"/>
              </a:rPr>
              <a:t>-clicking the object or text box will bring up the format shape options. The text box double-click must occur while the 4 arrow icon is present when hovering on the text box edge. You can also highlight the text, right-click and select format text or format shape.</a:t>
            </a:r>
          </a:p>
          <a:p>
            <a:endParaRPr lang="en-US" sz="1400" baseline="0" dirty="0">
              <a:solidFill>
                <a:srgbClr val="3C3C3B"/>
              </a:solidFill>
              <a:latin typeface="Verdana"/>
              <a:cs typeface="Verdana"/>
            </a:endParaRPr>
          </a:p>
          <a:p>
            <a:r>
              <a:rPr lang="en-US" sz="1400" baseline="0" dirty="0">
                <a:solidFill>
                  <a:srgbClr val="3C3C3B"/>
                </a:solidFill>
                <a:latin typeface="Verdana"/>
                <a:cs typeface="Verdana"/>
              </a:rPr>
              <a:t>From here, select the fill tab on the top-left and drop down the color options. These options are the theme color options that have been specifically designed for the template in use.</a:t>
            </a:r>
            <a:endParaRPr lang="en-US" sz="1400" dirty="0">
              <a:solidFill>
                <a:srgbClr val="3C3C3B"/>
              </a:solidFill>
              <a:latin typeface="Verdana"/>
              <a:cs typeface="Verdana"/>
            </a:endParaRPr>
          </a:p>
        </p:txBody>
      </p:sp>
      <p:sp>
        <p:nvSpPr>
          <p:cNvPr id="17" name="Text Placeholder 12"/>
          <p:cNvSpPr>
            <a:spLocks noGrp="1"/>
          </p:cNvSpPr>
          <p:nvPr>
            <p:ph type="body" sz="quarter" idx="16" hasCustomPrompt="1"/>
          </p:nvPr>
        </p:nvSpPr>
        <p:spPr>
          <a:xfrm>
            <a:off x="371475" y="1295400"/>
            <a:ext cx="3776663" cy="400110"/>
          </a:xfrm>
          <a:prstGeom prst="rect">
            <a:avLst/>
          </a:prstGeom>
        </p:spPr>
        <p:txBody>
          <a:bodyPr vert="horz"/>
          <a:lstStyle>
            <a:lvl1pPr marL="0" indent="0">
              <a:buNone/>
              <a:defRPr sz="2000" b="1" i="0">
                <a:solidFill>
                  <a:schemeClr val="bg1"/>
                </a:solidFill>
                <a:latin typeface="Verdana"/>
              </a:defRPr>
            </a:lvl1pPr>
          </a:lstStyle>
          <a:p>
            <a:r>
              <a:rPr lang="en-US" sz="2000" b="1" dirty="0">
                <a:solidFill>
                  <a:schemeClr val="bg1"/>
                </a:solidFill>
                <a:latin typeface="Verdana"/>
                <a:cs typeface="Verdana"/>
              </a:rPr>
              <a:t>Object or text box</a:t>
            </a:r>
          </a:p>
        </p:txBody>
      </p:sp>
    </p:spTree>
    <p:extLst>
      <p:ext uri="{BB962C8B-B14F-4D97-AF65-F5344CB8AC3E}">
        <p14:creationId xmlns:p14="http://schemas.microsoft.com/office/powerpoint/2010/main" xmlns="" val="3000012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ext with List">
    <p:spTree>
      <p:nvGrpSpPr>
        <p:cNvPr id="1" name=""/>
        <p:cNvGrpSpPr/>
        <p:nvPr/>
      </p:nvGrpSpPr>
      <p:grpSpPr>
        <a:xfrm>
          <a:off x="0" y="0"/>
          <a:ext cx="0" cy="0"/>
          <a:chOff x="0" y="0"/>
          <a:chExt cx="0" cy="0"/>
        </a:xfrm>
      </p:grpSpPr>
      <p:sp>
        <p:nvSpPr>
          <p:cNvPr id="10" name="Text Placeholder 15"/>
          <p:cNvSpPr>
            <a:spLocks noGrp="1"/>
          </p:cNvSpPr>
          <p:nvPr>
            <p:ph type="body" sz="quarter" idx="10" hasCustomPrompt="1"/>
          </p:nvPr>
        </p:nvSpPr>
        <p:spPr>
          <a:xfrm>
            <a:off x="358222" y="243205"/>
            <a:ext cx="8379378" cy="457835"/>
          </a:xfrm>
          <a:prstGeom prst="rect">
            <a:avLst/>
          </a:prstGeom>
          <a:ln>
            <a:noFill/>
          </a:ln>
        </p:spPr>
        <p:txBody>
          <a:bodyPr vert="horz"/>
          <a:lstStyle>
            <a:lvl1pPr marL="0" indent="0">
              <a:buNone/>
              <a:defRPr b="1" i="0" u="none" cap="all" baseline="0">
                <a:ln w="3175" cap="sq" cmpd="sng">
                  <a:noFill/>
                  <a:prstDash val="sysDot"/>
                </a:ln>
                <a:solidFill>
                  <a:srgbClr val="B51622"/>
                </a:solidFill>
                <a:latin typeface="Verdana"/>
              </a:defRPr>
            </a:lvl1pPr>
          </a:lstStyle>
          <a:p>
            <a:pPr lvl="0"/>
            <a:r>
              <a:rPr lang="en-US" dirty="0"/>
              <a:t>Grid</a:t>
            </a:r>
          </a:p>
        </p:txBody>
      </p:sp>
      <p:cxnSp>
        <p:nvCxnSpPr>
          <p:cNvPr id="15" name="Straight Connector 14"/>
          <p:cNvCxnSpPr/>
          <p:nvPr userDrawn="1"/>
        </p:nvCxnSpPr>
        <p:spPr>
          <a:xfrm>
            <a:off x="13665" y="5229119"/>
            <a:ext cx="4592202" cy="1588"/>
          </a:xfrm>
          <a:prstGeom prst="line">
            <a:avLst/>
          </a:prstGeom>
          <a:ln w="63500">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20" name="Picture 19" descr="Screen Shot 2014-09-29 at 6.16.32 PM.png"/>
          <p:cNvPicPr>
            <a:picLocks noChangeAspect="1"/>
          </p:cNvPicPr>
          <p:nvPr userDrawn="1"/>
        </p:nvPicPr>
        <p:blipFill>
          <a:blip r:embed="rId2" cstate="email">
            <a:extLst>
              <a:ext uri="{28A0092B-C50C-407E-A947-70E740481C1C}">
                <a14:useLocalDpi xmlns:a14="http://schemas.microsoft.com/office/drawing/2010/main" xmlns=""/>
              </a:ext>
            </a:extLst>
          </a:blip>
          <a:stretch>
            <a:fillRect/>
          </a:stretch>
        </p:blipFill>
        <p:spPr>
          <a:xfrm>
            <a:off x="4994275" y="1981200"/>
            <a:ext cx="3955033" cy="2959058"/>
          </a:xfrm>
          <a:prstGeom prst="rect">
            <a:avLst/>
          </a:prstGeom>
        </p:spPr>
      </p:pic>
      <p:sp>
        <p:nvSpPr>
          <p:cNvPr id="28" name="Rectangle 27"/>
          <p:cNvSpPr/>
          <p:nvPr userDrawn="1"/>
        </p:nvSpPr>
        <p:spPr>
          <a:xfrm>
            <a:off x="5257800" y="2590799"/>
            <a:ext cx="3421063" cy="2100065"/>
          </a:xfrm>
          <a:prstGeom prst="rect">
            <a:avLst/>
          </a:prstGeom>
          <a:solidFill>
            <a:srgbClr val="FFFFFF"/>
          </a:solidFill>
          <a:ln w="127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a:solidFill>
                  <a:srgbClr val="0065A2"/>
                </a:solidFill>
                <a:latin typeface="Gotham-Bold"/>
                <a:cs typeface="Gotham-Bold"/>
              </a:rPr>
              <a:t>CONTENT BOUNDARIES</a:t>
            </a:r>
          </a:p>
        </p:txBody>
      </p:sp>
      <p:sp>
        <p:nvSpPr>
          <p:cNvPr id="29" name="Rectangle 28"/>
          <p:cNvSpPr/>
          <p:nvPr userDrawn="1"/>
        </p:nvSpPr>
        <p:spPr>
          <a:xfrm>
            <a:off x="5257800" y="2133600"/>
            <a:ext cx="3421063" cy="304800"/>
          </a:xfrm>
          <a:prstGeom prst="rect">
            <a:avLst/>
          </a:prstGeom>
          <a:solidFill>
            <a:srgbClr val="FFFFFF"/>
          </a:solidFill>
          <a:ln w="127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l"/>
            <a:r>
              <a:rPr lang="en-US" sz="1200" dirty="0">
                <a:solidFill>
                  <a:srgbClr val="0065A2"/>
                </a:solidFill>
                <a:latin typeface="Gotham-Bold"/>
                <a:cs typeface="Gotham-Bold"/>
              </a:rPr>
              <a:t>HEADER</a:t>
            </a:r>
          </a:p>
        </p:txBody>
      </p:sp>
      <p:sp>
        <p:nvSpPr>
          <p:cNvPr id="12" name="Text Placeholder 15"/>
          <p:cNvSpPr>
            <a:spLocks noGrp="1"/>
          </p:cNvSpPr>
          <p:nvPr>
            <p:ph type="body" sz="quarter" idx="15" hasCustomPrompt="1"/>
          </p:nvPr>
        </p:nvSpPr>
        <p:spPr>
          <a:xfrm>
            <a:off x="228600" y="5328921"/>
            <a:ext cx="4377267" cy="995676"/>
          </a:xfrm>
          <a:prstGeom prst="rect">
            <a:avLst/>
          </a:prstGeom>
          <a:ln>
            <a:noFill/>
          </a:ln>
        </p:spPr>
        <p:txBody>
          <a:bodyPr vert="horz"/>
          <a:lstStyle>
            <a:lvl1pPr marL="0" indent="0" algn="r">
              <a:buNone/>
              <a:defRPr sz="2000" b="1" i="0" u="none" cap="all" baseline="0">
                <a:ln w="3175" cap="sq" cmpd="sng">
                  <a:noFill/>
                  <a:prstDash val="sysDot"/>
                </a:ln>
                <a:solidFill>
                  <a:schemeClr val="bg1"/>
                </a:solidFill>
                <a:latin typeface="Verdana"/>
              </a:defRPr>
            </a:lvl1pPr>
          </a:lstStyle>
          <a:p>
            <a:pPr lvl="0"/>
            <a:r>
              <a:rPr lang="en-US" dirty="0"/>
              <a:t>These guides are to be used to properly align text, images and shapes </a:t>
            </a:r>
          </a:p>
        </p:txBody>
      </p:sp>
      <p:sp>
        <p:nvSpPr>
          <p:cNvPr id="13" name="Text Placeholder 12"/>
          <p:cNvSpPr>
            <a:spLocks noGrp="1"/>
          </p:cNvSpPr>
          <p:nvPr>
            <p:ph type="body" sz="quarter" idx="16" hasCustomPrompt="1"/>
          </p:nvPr>
        </p:nvSpPr>
        <p:spPr>
          <a:xfrm>
            <a:off x="459839" y="1131411"/>
            <a:ext cx="3776663" cy="400110"/>
          </a:xfrm>
          <a:prstGeom prst="rect">
            <a:avLst/>
          </a:prstGeom>
        </p:spPr>
        <p:txBody>
          <a:bodyPr vert="horz"/>
          <a:lstStyle>
            <a:lvl1pPr marL="0" indent="0">
              <a:buNone/>
              <a:defRPr sz="2000" b="1" i="0">
                <a:solidFill>
                  <a:schemeClr val="bg1"/>
                </a:solidFill>
                <a:latin typeface="Verdana"/>
              </a:defRPr>
            </a:lvl1pPr>
          </a:lstStyle>
          <a:p>
            <a:r>
              <a:rPr lang="en-US" sz="2000" b="1" dirty="0">
                <a:solidFill>
                  <a:srgbClr val="B51622"/>
                </a:solidFill>
                <a:latin typeface="Verdana"/>
                <a:cs typeface="Verdana"/>
              </a:rPr>
              <a:t>Grid outline</a:t>
            </a:r>
          </a:p>
        </p:txBody>
      </p:sp>
      <p:sp>
        <p:nvSpPr>
          <p:cNvPr id="14" name="Text Placeholder 12"/>
          <p:cNvSpPr>
            <a:spLocks noGrp="1"/>
          </p:cNvSpPr>
          <p:nvPr>
            <p:ph type="body" sz="quarter" idx="17" hasCustomPrompt="1"/>
          </p:nvPr>
        </p:nvSpPr>
        <p:spPr>
          <a:xfrm>
            <a:off x="459839" y="1582321"/>
            <a:ext cx="3776663" cy="3646798"/>
          </a:xfrm>
          <a:prstGeom prst="rect">
            <a:avLst/>
          </a:prstGeom>
        </p:spPr>
        <p:txBody>
          <a:bodyPr vert="horz"/>
          <a:lstStyle>
            <a:lvl1pPr marL="0" indent="0">
              <a:buNone/>
              <a:defRPr sz="1400" baseline="0">
                <a:solidFill>
                  <a:srgbClr val="3C3C3B"/>
                </a:solidFill>
              </a:defRPr>
            </a:lvl1pPr>
          </a:lstStyle>
          <a:p>
            <a:r>
              <a:rPr lang="en-US" sz="1400" dirty="0">
                <a:solidFill>
                  <a:srgbClr val="3C3C3B"/>
                </a:solidFill>
                <a:latin typeface="Verdana"/>
                <a:cs typeface="Verdana"/>
              </a:rPr>
              <a:t>If guides are not shown on your PowerPoint document, go to the toolbar and select View &gt; Guides &gt; Static Guides. </a:t>
            </a:r>
            <a:br>
              <a:rPr lang="en-US" sz="1400" dirty="0">
                <a:solidFill>
                  <a:srgbClr val="3C3C3B"/>
                </a:solidFill>
                <a:latin typeface="Verdana"/>
                <a:cs typeface="Verdana"/>
              </a:rPr>
            </a:br>
            <a:r>
              <a:rPr lang="en-US" sz="1400" dirty="0">
                <a:solidFill>
                  <a:srgbClr val="3C3C3B"/>
                </a:solidFill>
                <a:latin typeface="Verdana"/>
                <a:cs typeface="Verdana"/>
              </a:rPr>
              <a:t/>
            </a:r>
            <a:br>
              <a:rPr lang="en-US" sz="1400" dirty="0">
                <a:solidFill>
                  <a:srgbClr val="3C3C3B"/>
                </a:solidFill>
                <a:latin typeface="Verdana"/>
                <a:cs typeface="Verdana"/>
              </a:rPr>
            </a:br>
            <a:r>
              <a:rPr lang="en-US" sz="1400" dirty="0">
                <a:solidFill>
                  <a:srgbClr val="3C3C3B"/>
                </a:solidFill>
                <a:latin typeface="Verdana"/>
                <a:cs typeface="Verdana"/>
              </a:rPr>
              <a:t>To turn on the ruler to properly set your Guides, select View &gt; Ruler.</a:t>
            </a:r>
            <a:br>
              <a:rPr lang="en-US" sz="1400" dirty="0">
                <a:solidFill>
                  <a:srgbClr val="3C3C3B"/>
                </a:solidFill>
                <a:latin typeface="Verdana"/>
                <a:cs typeface="Verdana"/>
              </a:rPr>
            </a:br>
            <a:r>
              <a:rPr lang="en-US" sz="1400" dirty="0">
                <a:solidFill>
                  <a:srgbClr val="3C3C3B"/>
                </a:solidFill>
                <a:latin typeface="Verdana"/>
                <a:cs typeface="Verdana"/>
              </a:rPr>
              <a:t/>
            </a:r>
            <a:br>
              <a:rPr lang="en-US" sz="1400" dirty="0">
                <a:solidFill>
                  <a:srgbClr val="3C3C3B"/>
                </a:solidFill>
                <a:latin typeface="Verdana"/>
                <a:cs typeface="Verdana"/>
              </a:rPr>
            </a:br>
            <a:r>
              <a:rPr lang="en-US" sz="1400" dirty="0">
                <a:solidFill>
                  <a:srgbClr val="3C3C3B"/>
                </a:solidFill>
                <a:latin typeface="Verdana"/>
                <a:cs typeface="Verdana"/>
              </a:rPr>
              <a:t>Header text will</a:t>
            </a:r>
            <a:r>
              <a:rPr lang="en-US" sz="1400" baseline="0" dirty="0">
                <a:solidFill>
                  <a:srgbClr val="3C3C3B"/>
                </a:solidFill>
                <a:latin typeface="Verdana"/>
                <a:cs typeface="Verdana"/>
              </a:rPr>
              <a:t> be on the upper most horizontal line in the grid. All other content should not present in this area.</a:t>
            </a:r>
            <a:br>
              <a:rPr lang="en-US" sz="1400" baseline="0" dirty="0">
                <a:solidFill>
                  <a:srgbClr val="3C3C3B"/>
                </a:solidFill>
                <a:latin typeface="Verdana"/>
                <a:cs typeface="Verdana"/>
              </a:rPr>
            </a:br>
            <a:r>
              <a:rPr lang="en-US" sz="1400" baseline="0" dirty="0">
                <a:solidFill>
                  <a:srgbClr val="3C3C3B"/>
                </a:solidFill>
                <a:latin typeface="Verdana"/>
                <a:cs typeface="Verdana"/>
              </a:rPr>
              <a:t/>
            </a:r>
            <a:br>
              <a:rPr lang="en-US" sz="1400" baseline="0" dirty="0">
                <a:solidFill>
                  <a:srgbClr val="3C3C3B"/>
                </a:solidFill>
                <a:latin typeface="Verdana"/>
                <a:cs typeface="Verdana"/>
              </a:rPr>
            </a:br>
            <a:r>
              <a:rPr lang="en-US" sz="1400" baseline="0" dirty="0">
                <a:solidFill>
                  <a:srgbClr val="3C3C3B"/>
                </a:solidFill>
                <a:latin typeface="Verdana"/>
                <a:cs typeface="Verdana"/>
              </a:rPr>
              <a:t>Content boundaries will be below the headed, but above the footer as shown to the right.</a:t>
            </a:r>
            <a:endParaRPr lang="en-US" sz="1400" dirty="0">
              <a:solidFill>
                <a:srgbClr val="3C3C3B"/>
              </a:solidFill>
              <a:latin typeface="Verdana"/>
              <a:cs typeface="Verdana"/>
            </a:endParaRPr>
          </a:p>
        </p:txBody>
      </p:sp>
    </p:spTree>
    <p:extLst>
      <p:ext uri="{BB962C8B-B14F-4D97-AF65-F5344CB8AC3E}">
        <p14:creationId xmlns:p14="http://schemas.microsoft.com/office/powerpoint/2010/main" xmlns="" val="30000123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_Text with List">
    <p:spTree>
      <p:nvGrpSpPr>
        <p:cNvPr id="1" name=""/>
        <p:cNvGrpSpPr/>
        <p:nvPr/>
      </p:nvGrpSpPr>
      <p:grpSpPr>
        <a:xfrm>
          <a:off x="0" y="0"/>
          <a:ext cx="0" cy="0"/>
          <a:chOff x="0" y="0"/>
          <a:chExt cx="0" cy="0"/>
        </a:xfrm>
      </p:grpSpPr>
      <p:sp>
        <p:nvSpPr>
          <p:cNvPr id="10" name="Text Placeholder 15"/>
          <p:cNvSpPr>
            <a:spLocks noGrp="1"/>
          </p:cNvSpPr>
          <p:nvPr>
            <p:ph type="body" sz="quarter" idx="10" hasCustomPrompt="1"/>
          </p:nvPr>
        </p:nvSpPr>
        <p:spPr>
          <a:xfrm>
            <a:off x="358222" y="243205"/>
            <a:ext cx="8379378" cy="457835"/>
          </a:xfrm>
          <a:prstGeom prst="rect">
            <a:avLst/>
          </a:prstGeom>
          <a:ln>
            <a:noFill/>
          </a:ln>
        </p:spPr>
        <p:txBody>
          <a:bodyPr vert="horz"/>
          <a:lstStyle>
            <a:lvl1pPr marL="0" indent="0">
              <a:buNone/>
              <a:defRPr b="1" i="0" u="none" cap="all" baseline="0">
                <a:ln w="3175" cap="sq" cmpd="sng">
                  <a:noFill/>
                  <a:prstDash val="sysDot"/>
                </a:ln>
                <a:solidFill>
                  <a:schemeClr val="bg1"/>
                </a:solidFill>
                <a:latin typeface="Verdana"/>
              </a:defRPr>
            </a:lvl1pPr>
          </a:lstStyle>
          <a:p>
            <a:pPr lvl="0"/>
            <a:r>
              <a:rPr lang="en-US" dirty="0"/>
              <a:t>effects</a:t>
            </a:r>
          </a:p>
        </p:txBody>
      </p:sp>
      <p:sp>
        <p:nvSpPr>
          <p:cNvPr id="12" name="Text Placeholder 11"/>
          <p:cNvSpPr>
            <a:spLocks noGrp="1"/>
          </p:cNvSpPr>
          <p:nvPr>
            <p:ph type="body" sz="quarter" idx="13" hasCustomPrompt="1"/>
          </p:nvPr>
        </p:nvSpPr>
        <p:spPr>
          <a:xfrm>
            <a:off x="403859" y="1598994"/>
            <a:ext cx="5277273" cy="1118806"/>
          </a:xfrm>
          <a:prstGeom prst="rect">
            <a:avLst/>
          </a:prstGeom>
        </p:spPr>
        <p:txBody>
          <a:bodyPr vert="horz"/>
          <a:lstStyle>
            <a:lvl1pPr marL="0" indent="0">
              <a:buNone/>
              <a:defRPr sz="1400" baseline="0">
                <a:solidFill>
                  <a:srgbClr val="4D4F4C"/>
                </a:solidFill>
              </a:defRPr>
            </a:lvl1pPr>
          </a:lstStyle>
          <a:p>
            <a:r>
              <a:rPr lang="en-US" sz="1400" baseline="0" dirty="0">
                <a:solidFill>
                  <a:srgbClr val="3C3C3B"/>
                </a:solidFill>
                <a:latin typeface="Verdana"/>
                <a:cs typeface="Verdana"/>
              </a:rPr>
              <a:t>Objects, graphs and other visuals can be amplified by PowerPoint’s object format options except for the use of 3-D, drop shadow on text and reflection.</a:t>
            </a:r>
          </a:p>
        </p:txBody>
      </p:sp>
      <p:cxnSp>
        <p:nvCxnSpPr>
          <p:cNvPr id="18" name="Straight Connector 17"/>
          <p:cNvCxnSpPr/>
          <p:nvPr userDrawn="1"/>
        </p:nvCxnSpPr>
        <p:spPr>
          <a:xfrm>
            <a:off x="4667209" y="5190175"/>
            <a:ext cx="4476791" cy="1588"/>
          </a:xfrm>
          <a:prstGeom prst="line">
            <a:avLst/>
          </a:prstGeom>
          <a:ln w="63500">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9" name="Text Placeholder 15"/>
          <p:cNvSpPr>
            <a:spLocks noGrp="1"/>
          </p:cNvSpPr>
          <p:nvPr>
            <p:ph type="body" sz="quarter" idx="16" hasCustomPrompt="1"/>
          </p:nvPr>
        </p:nvSpPr>
        <p:spPr>
          <a:xfrm>
            <a:off x="4602480" y="5252724"/>
            <a:ext cx="4084320" cy="995676"/>
          </a:xfrm>
          <a:prstGeom prst="rect">
            <a:avLst/>
          </a:prstGeom>
          <a:ln>
            <a:noFill/>
          </a:ln>
        </p:spPr>
        <p:txBody>
          <a:bodyPr vert="horz"/>
          <a:lstStyle>
            <a:lvl1pPr marL="0" indent="0">
              <a:buNone/>
              <a:defRPr sz="2000" b="1" i="0" u="none" cap="all" baseline="0">
                <a:ln w="3175" cap="sq" cmpd="sng">
                  <a:noFill/>
                  <a:prstDash val="sysDot"/>
                </a:ln>
                <a:solidFill>
                  <a:srgbClr val="B51622"/>
                </a:solidFill>
                <a:latin typeface="Verdana"/>
              </a:defRPr>
            </a:lvl1pPr>
          </a:lstStyle>
          <a:p>
            <a:pPr lvl="0"/>
            <a:r>
              <a:rPr lang="en-US" dirty="0"/>
              <a:t>Slide transition effects will be </a:t>
            </a:r>
          </a:p>
        </p:txBody>
      </p:sp>
      <p:sp>
        <p:nvSpPr>
          <p:cNvPr id="9" name="Text Placeholder 12"/>
          <p:cNvSpPr>
            <a:spLocks noGrp="1"/>
          </p:cNvSpPr>
          <p:nvPr>
            <p:ph type="body" sz="quarter" idx="17" hasCustomPrompt="1"/>
          </p:nvPr>
        </p:nvSpPr>
        <p:spPr>
          <a:xfrm>
            <a:off x="409037" y="1131411"/>
            <a:ext cx="3776663" cy="400110"/>
          </a:xfrm>
          <a:prstGeom prst="rect">
            <a:avLst/>
          </a:prstGeom>
        </p:spPr>
        <p:txBody>
          <a:bodyPr vert="horz"/>
          <a:lstStyle>
            <a:lvl1pPr marL="0" indent="0">
              <a:buNone/>
              <a:defRPr sz="2000" b="1" i="0">
                <a:solidFill>
                  <a:schemeClr val="bg1"/>
                </a:solidFill>
                <a:latin typeface="Verdana"/>
              </a:defRPr>
            </a:lvl1pPr>
          </a:lstStyle>
          <a:p>
            <a:r>
              <a:rPr lang="en-US" sz="2000" b="1" dirty="0">
                <a:solidFill>
                  <a:srgbClr val="B51622"/>
                </a:solidFill>
                <a:latin typeface="Verdana"/>
                <a:cs typeface="Verdana"/>
              </a:rPr>
              <a:t>Don’ts</a:t>
            </a:r>
          </a:p>
        </p:txBody>
      </p:sp>
    </p:spTree>
    <p:extLst>
      <p:ext uri="{BB962C8B-B14F-4D97-AF65-F5344CB8AC3E}">
        <p14:creationId xmlns:p14="http://schemas.microsoft.com/office/powerpoint/2010/main" xmlns="" val="3000012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image" Target="../media/image9.png"/><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theme" Target="../theme/theme2.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slideLayout" Target="../slideLayouts/slideLayout32.xml"/><Relationship Id="rId18" Type="http://schemas.openxmlformats.org/officeDocument/2006/relationships/slideLayout" Target="../slideLayouts/slideLayout37.xml"/><Relationship Id="rId3" Type="http://schemas.openxmlformats.org/officeDocument/2006/relationships/slideLayout" Target="../slideLayouts/slideLayout22.xml"/><Relationship Id="rId21" Type="http://schemas.openxmlformats.org/officeDocument/2006/relationships/slideLayout" Target="../slideLayouts/slideLayout40.xml"/><Relationship Id="rId7" Type="http://schemas.openxmlformats.org/officeDocument/2006/relationships/slideLayout" Target="../slideLayouts/slideLayout26.xml"/><Relationship Id="rId12" Type="http://schemas.openxmlformats.org/officeDocument/2006/relationships/slideLayout" Target="../slideLayouts/slideLayout31.xml"/><Relationship Id="rId17" Type="http://schemas.openxmlformats.org/officeDocument/2006/relationships/slideLayout" Target="../slideLayouts/slideLayout36.xml"/><Relationship Id="rId2" Type="http://schemas.openxmlformats.org/officeDocument/2006/relationships/slideLayout" Target="../slideLayouts/slideLayout21.xml"/><Relationship Id="rId16" Type="http://schemas.openxmlformats.org/officeDocument/2006/relationships/slideLayout" Target="../slideLayouts/slideLayout35.xml"/><Relationship Id="rId20" Type="http://schemas.openxmlformats.org/officeDocument/2006/relationships/slideLayout" Target="../slideLayouts/slideLayout39.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5" Type="http://schemas.openxmlformats.org/officeDocument/2006/relationships/slideLayout" Target="../slideLayouts/slideLayout34.xml"/><Relationship Id="rId10" Type="http://schemas.openxmlformats.org/officeDocument/2006/relationships/slideLayout" Target="../slideLayouts/slideLayout29.xml"/><Relationship Id="rId19" Type="http://schemas.openxmlformats.org/officeDocument/2006/relationships/slideLayout" Target="../slideLayouts/slideLayout38.xml"/><Relationship Id="rId4" Type="http://schemas.openxmlformats.org/officeDocument/2006/relationships/slideLayout" Target="../slideLayouts/slideLayout23.xml"/><Relationship Id="rId9" Type="http://schemas.openxmlformats.org/officeDocument/2006/relationships/slideLayout" Target="../slideLayouts/slideLayout28.xml"/><Relationship Id="rId14" Type="http://schemas.openxmlformats.org/officeDocument/2006/relationships/slideLayout" Target="../slideLayouts/slideLayout33.xml"/><Relationship Id="rId22"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E"/>
        </a:solidFill>
        <a:effectLst/>
      </p:bgPr>
    </p:bg>
    <p:spTree>
      <p:nvGrpSpPr>
        <p:cNvPr id="1" name=""/>
        <p:cNvGrpSpPr/>
        <p:nvPr/>
      </p:nvGrpSpPr>
      <p:grpSpPr>
        <a:xfrm>
          <a:off x="0" y="0"/>
          <a:ext cx="0" cy="0"/>
          <a:chOff x="0" y="0"/>
          <a:chExt cx="0" cy="0"/>
        </a:xfrm>
      </p:grpSpPr>
      <p:pic>
        <p:nvPicPr>
          <p:cNvPr id="11" name="Picture 10"/>
          <p:cNvPicPr>
            <a:picLocks noChangeAspect="1"/>
          </p:cNvPicPr>
          <p:nvPr/>
        </p:nvPicPr>
        <p:blipFill>
          <a:blip r:embed="rId11" cstate="email">
            <a:extLst>
              <a:ext uri="{28A0092B-C50C-407E-A947-70E740481C1C}">
                <a14:useLocalDpi xmlns:a14="http://schemas.microsoft.com/office/drawing/2010/main" xmlns=""/>
              </a:ext>
            </a:extLst>
          </a:blip>
          <a:stretch>
            <a:fillRect/>
          </a:stretch>
        </p:blipFill>
        <p:spPr>
          <a:xfrm>
            <a:off x="7929734" y="6207523"/>
            <a:ext cx="1176165" cy="548877"/>
          </a:xfrm>
          <a:prstGeom prst="rect">
            <a:avLst/>
          </a:prstGeom>
        </p:spPr>
      </p:pic>
      <p:sp>
        <p:nvSpPr>
          <p:cNvPr id="4" name="TextBox 3"/>
          <p:cNvSpPr txBox="1"/>
          <p:nvPr/>
        </p:nvSpPr>
        <p:spPr>
          <a:xfrm>
            <a:off x="152399" y="6432829"/>
            <a:ext cx="3802665" cy="461665"/>
          </a:xfrm>
          <a:prstGeom prst="rect">
            <a:avLst/>
          </a:prstGeom>
          <a:noFill/>
        </p:spPr>
        <p:txBody>
          <a:bodyPr wrap="square" rtlCol="0">
            <a:spAutoFit/>
          </a:bodyPr>
          <a:lstStyle/>
          <a:p>
            <a:r>
              <a:rPr lang="en-US" sz="1200" b="0" i="0" baseline="0" dirty="0">
                <a:solidFill>
                  <a:schemeClr val="bg1"/>
                </a:solidFill>
                <a:latin typeface="Verdana"/>
                <a:cs typeface="Verdana"/>
              </a:rPr>
              <a:t>© 2014 Capsim Management Simulations, Inc.</a:t>
            </a:r>
          </a:p>
          <a:p>
            <a:endParaRPr lang="en-US" sz="1200" b="0" i="0" dirty="0">
              <a:solidFill>
                <a:schemeClr val="bg1"/>
              </a:solidFill>
              <a:latin typeface="Verdana"/>
              <a:cs typeface="Verdana"/>
            </a:endParaRPr>
          </a:p>
        </p:txBody>
      </p:sp>
      <p:sp>
        <p:nvSpPr>
          <p:cNvPr id="8" name="TextBox 7"/>
          <p:cNvSpPr txBox="1"/>
          <p:nvPr/>
        </p:nvSpPr>
        <p:spPr>
          <a:xfrm>
            <a:off x="-1016000" y="-599440"/>
            <a:ext cx="184666" cy="369332"/>
          </a:xfrm>
          <a:prstGeom prst="rect">
            <a:avLst/>
          </a:prstGeom>
          <a:noFill/>
        </p:spPr>
        <p:txBody>
          <a:bodyPr wrap="none" rtlCol="0">
            <a:spAutoFit/>
          </a:bodyPr>
          <a:lstStyle/>
          <a:p>
            <a:endParaRPr lang="en-US" dirty="0"/>
          </a:p>
        </p:txBody>
      </p:sp>
      <p:sp>
        <p:nvSpPr>
          <p:cNvPr id="10" name="TextBox 9"/>
          <p:cNvSpPr txBox="1"/>
          <p:nvPr/>
        </p:nvSpPr>
        <p:spPr>
          <a:xfrm>
            <a:off x="8432800" y="6309123"/>
            <a:ext cx="587693" cy="307777"/>
          </a:xfrm>
          <a:prstGeom prst="rect">
            <a:avLst/>
          </a:prstGeom>
          <a:noFill/>
        </p:spPr>
        <p:txBody>
          <a:bodyPr wrap="square" rtlCol="0">
            <a:spAutoFit/>
          </a:bodyPr>
          <a:lstStyle/>
          <a:p>
            <a:pPr algn="ctr"/>
            <a:fld id="{49B051B1-C31F-2D48-96F4-D0CFD041B61C}" type="slidenum">
              <a:rPr lang="en-US" sz="1400" spc="-100" smtClean="0">
                <a:solidFill>
                  <a:srgbClr val="FFFFFE"/>
                </a:solidFill>
                <a:latin typeface="Verdana"/>
                <a:cs typeface="Verdana"/>
              </a:rPr>
              <a:pPr algn="ctr"/>
              <a:t>‹#›</a:t>
            </a:fld>
            <a:endParaRPr lang="en-US" sz="1400" spc="-100" dirty="0">
              <a:solidFill>
                <a:srgbClr val="FFFFFE"/>
              </a:solidFill>
              <a:latin typeface="Verdana"/>
              <a:cs typeface="Verdana"/>
            </a:endParaRPr>
          </a:p>
        </p:txBody>
      </p:sp>
    </p:spTree>
    <p:extLst>
      <p:ext uri="{BB962C8B-B14F-4D97-AF65-F5344CB8AC3E}">
        <p14:creationId xmlns:p14="http://schemas.microsoft.com/office/powerpoint/2010/main" xmlns="" val="843771028"/>
      </p:ext>
    </p:extLst>
  </p:cSld>
  <p:clrMap bg1="dk1" tx1="lt1" bg2="dk2" tx2="lt2" accent1="accent1" accent2="accent2" accent3="accent3" accent4="accent4" accent5="accent5" accent6="accent6" hlink="hlink" folHlink="folHlink"/>
  <p:sldLayoutIdLst>
    <p:sldLayoutId id="2147483680" r:id="rId1"/>
    <p:sldLayoutId id="2147483681" r:id="rId2"/>
    <p:sldLayoutId id="2147483743" r:id="rId3"/>
    <p:sldLayoutId id="2147483744" r:id="rId4"/>
    <p:sldLayoutId id="2147483684" r:id="rId5"/>
    <p:sldLayoutId id="2147483685" r:id="rId6"/>
    <p:sldLayoutId id="2147483686" r:id="rId7"/>
    <p:sldLayoutId id="2147483687" r:id="rId8"/>
    <p:sldLayoutId id="2147483742" r:id="rId9"/>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pic>
        <p:nvPicPr>
          <p:cNvPr id="11" name="Picture 10"/>
          <p:cNvPicPr>
            <a:picLocks noChangeAspect="1"/>
          </p:cNvPicPr>
          <p:nvPr/>
        </p:nvPicPr>
        <p:blipFill>
          <a:blip r:embed="rId12" cstate="email">
            <a:extLst>
              <a:ext uri="{28A0092B-C50C-407E-A947-70E740481C1C}">
                <a14:useLocalDpi xmlns:a14="http://schemas.microsoft.com/office/drawing/2010/main" xmlns=""/>
              </a:ext>
            </a:extLst>
          </a:blip>
          <a:stretch>
            <a:fillRect/>
          </a:stretch>
        </p:blipFill>
        <p:spPr>
          <a:xfrm>
            <a:off x="8004828" y="6224782"/>
            <a:ext cx="1058740" cy="494079"/>
          </a:xfrm>
          <a:prstGeom prst="rect">
            <a:avLst/>
          </a:prstGeom>
        </p:spPr>
      </p:pic>
      <p:sp>
        <p:nvSpPr>
          <p:cNvPr id="4" name="TextBox 3"/>
          <p:cNvSpPr txBox="1"/>
          <p:nvPr/>
        </p:nvSpPr>
        <p:spPr>
          <a:xfrm>
            <a:off x="152399" y="6432829"/>
            <a:ext cx="3836089" cy="646331"/>
          </a:xfrm>
          <a:prstGeom prst="rect">
            <a:avLst/>
          </a:prstGeom>
          <a:noFill/>
        </p:spPr>
        <p:txBody>
          <a:bodyPr wrap="square" rtlCol="0">
            <a:spAutoFit/>
          </a:bodyPr>
          <a:lstStyle/>
          <a:p>
            <a:r>
              <a:rPr lang="en-US" sz="1200" b="0" i="0" baseline="0" dirty="0">
                <a:solidFill>
                  <a:srgbClr val="FFFFFE"/>
                </a:solidFill>
                <a:latin typeface="Verdana"/>
                <a:cs typeface="Verdana"/>
              </a:rPr>
              <a:t>© 2014 Capsim Management Simulations, Inc.</a:t>
            </a:r>
          </a:p>
          <a:p>
            <a:endParaRPr lang="en-US" sz="1200" b="0" i="0" dirty="0">
              <a:solidFill>
                <a:srgbClr val="FFFFFE"/>
              </a:solidFill>
              <a:latin typeface="Verdana"/>
              <a:cs typeface="Verdana"/>
            </a:endParaRPr>
          </a:p>
          <a:p>
            <a:endParaRPr lang="en-US" sz="1200" b="0" i="0" dirty="0">
              <a:solidFill>
                <a:srgbClr val="FFFFFE"/>
              </a:solidFill>
              <a:latin typeface="Verdana"/>
              <a:cs typeface="Verdana"/>
            </a:endParaRPr>
          </a:p>
        </p:txBody>
      </p:sp>
      <p:sp>
        <p:nvSpPr>
          <p:cNvPr id="8" name="TextBox 7"/>
          <p:cNvSpPr txBox="1"/>
          <p:nvPr/>
        </p:nvSpPr>
        <p:spPr>
          <a:xfrm>
            <a:off x="-1016000" y="-599440"/>
            <a:ext cx="184666" cy="369332"/>
          </a:xfrm>
          <a:prstGeom prst="rect">
            <a:avLst/>
          </a:prstGeom>
          <a:noFill/>
        </p:spPr>
        <p:txBody>
          <a:bodyPr wrap="none" rtlCol="0">
            <a:spAutoFit/>
          </a:bodyPr>
          <a:lstStyle/>
          <a:p>
            <a:endParaRPr lang="en-US" dirty="0"/>
          </a:p>
        </p:txBody>
      </p:sp>
      <p:sp>
        <p:nvSpPr>
          <p:cNvPr id="10" name="TextBox 9"/>
          <p:cNvSpPr txBox="1"/>
          <p:nvPr/>
        </p:nvSpPr>
        <p:spPr>
          <a:xfrm>
            <a:off x="8432800" y="6342991"/>
            <a:ext cx="587693" cy="246221"/>
          </a:xfrm>
          <a:prstGeom prst="rect">
            <a:avLst/>
          </a:prstGeom>
          <a:noFill/>
        </p:spPr>
        <p:txBody>
          <a:bodyPr wrap="square" rtlCol="0">
            <a:spAutoFit/>
          </a:bodyPr>
          <a:lstStyle/>
          <a:p>
            <a:pPr algn="ctr"/>
            <a:fld id="{49B051B1-C31F-2D48-96F4-D0CFD041B61C}" type="slidenum">
              <a:rPr lang="en-US" sz="1000" b="1" spc="-100" smtClean="0">
                <a:solidFill>
                  <a:schemeClr val="bg1"/>
                </a:solidFill>
                <a:latin typeface="Verdana"/>
                <a:cs typeface="Verdana"/>
              </a:rPr>
              <a:pPr algn="ctr"/>
              <a:t>‹#›</a:t>
            </a:fld>
            <a:endParaRPr lang="en-US" sz="1000" b="1" spc="-100" dirty="0">
              <a:solidFill>
                <a:schemeClr val="bg1"/>
              </a:solidFill>
              <a:latin typeface="Verdana"/>
              <a:cs typeface="Verdana"/>
            </a:endParaRPr>
          </a:p>
        </p:txBody>
      </p:sp>
    </p:spTree>
    <p:extLst>
      <p:ext uri="{BB962C8B-B14F-4D97-AF65-F5344CB8AC3E}">
        <p14:creationId xmlns:p14="http://schemas.microsoft.com/office/powerpoint/2010/main" xmlns="" val="843771028"/>
      </p:ext>
    </p:extLst>
  </p:cSld>
  <p:clrMap bg1="dk1" tx1="lt1" bg2="dk2" tx2="lt2" accent1="accent1" accent2="accent2" accent3="accent3" accent4="accent4" accent5="accent5" accent6="accent6" hlink="hlink" folHlink="folHlink"/>
  <p:sldLayoutIdLst>
    <p:sldLayoutId id="2147483732"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A6B59D-A1D9-8E4B-BD63-A1AC0EDD682B}" type="datetimeFigureOut">
              <a:rPr lang="en-US" smtClean="0"/>
              <a:pPr/>
              <a:t>5/12/2023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277B24-A1BD-0D42-8EE6-FADD76A0CB16}" type="slidenum">
              <a:rPr lang="en-US" smtClean="0"/>
              <a:pPr/>
              <a:t>‹#›</a:t>
            </a:fld>
            <a:endParaRPr lang="en-US"/>
          </a:p>
        </p:txBody>
      </p:sp>
    </p:spTree>
    <p:extLst>
      <p:ext uri="{BB962C8B-B14F-4D97-AF65-F5344CB8AC3E}">
        <p14:creationId xmlns:p14="http://schemas.microsoft.com/office/powerpoint/2010/main" xmlns="" val="656223831"/>
      </p:ext>
    </p:extLst>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 id="2147483766" r:id="rId12"/>
    <p:sldLayoutId id="2147483649" r:id="rId13"/>
    <p:sldLayoutId id="2147483741" r:id="rId14"/>
    <p:sldLayoutId id="2147483651" r:id="rId15"/>
    <p:sldLayoutId id="2147483653" r:id="rId16"/>
    <p:sldLayoutId id="2147483655" r:id="rId17"/>
    <p:sldLayoutId id="2147483656" r:id="rId18"/>
    <p:sldLayoutId id="2147483654" r:id="rId19"/>
    <p:sldLayoutId id="2147483650" r:id="rId20"/>
    <p:sldLayoutId id="2147483657" r:id="rId2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hutterstock_190882625.jpg"/>
          <p:cNvPicPr>
            <a:picLocks noChangeAspect="1"/>
          </p:cNvPicPr>
          <p:nvPr/>
        </p:nvPicPr>
        <p:blipFill rotWithShape="1">
          <a:blip r:embed="rId2" cstate="email">
            <a:alphaModFix amt="39000"/>
            <a:extLst>
              <a:ext uri="{28A0092B-C50C-407E-A947-70E740481C1C}">
                <a14:useLocalDpi xmlns:a14="http://schemas.microsoft.com/office/drawing/2010/main" xmlns=""/>
              </a:ext>
            </a:extLst>
          </a:blip>
          <a:srcRect/>
          <a:stretch/>
        </p:blipFill>
        <p:spPr>
          <a:xfrm>
            <a:off x="0" y="0"/>
            <a:ext cx="9144000" cy="6858000"/>
          </a:xfrm>
          <a:prstGeom prst="rect">
            <a:avLst/>
          </a:prstGeom>
        </p:spPr>
      </p:pic>
      <p:sp>
        <p:nvSpPr>
          <p:cNvPr id="72" name="Title 71"/>
          <p:cNvSpPr>
            <a:spLocks noGrp="1"/>
          </p:cNvSpPr>
          <p:nvPr>
            <p:ph type="ctrTitle" idx="4294967295"/>
          </p:nvPr>
        </p:nvSpPr>
        <p:spPr>
          <a:xfrm>
            <a:off x="1219200" y="1905000"/>
            <a:ext cx="6686550" cy="2971800"/>
          </a:xfrm>
          <a:prstGeom prst="rect">
            <a:avLst/>
          </a:prstGeom>
        </p:spPr>
        <p:txBody>
          <a:bodyPr>
            <a:normAutofit/>
          </a:bodyPr>
          <a:lstStyle/>
          <a:p>
            <a:r>
              <a:rPr lang="en-US" sz="2800" b="1" dirty="0">
                <a:solidFill>
                  <a:srgbClr val="953735"/>
                </a:solidFill>
                <a:latin typeface="Verdana"/>
                <a:cs typeface="Verdana"/>
              </a:rPr>
              <a:t>PRESENTATION</a:t>
            </a:r>
            <a:br>
              <a:rPr lang="en-US" sz="2800" b="1" dirty="0">
                <a:solidFill>
                  <a:srgbClr val="953735"/>
                </a:solidFill>
                <a:latin typeface="Verdana"/>
                <a:cs typeface="Verdana"/>
              </a:rPr>
            </a:br>
            <a:r>
              <a:rPr lang="en-US" sz="2800" b="1" dirty="0">
                <a:solidFill>
                  <a:srgbClr val="953735"/>
                </a:solidFill>
                <a:latin typeface="Verdana"/>
                <a:cs typeface="Verdana"/>
              </a:rPr>
              <a:t/>
            </a:r>
            <a:br>
              <a:rPr lang="en-US" sz="2800" b="1" dirty="0">
                <a:solidFill>
                  <a:srgbClr val="953735"/>
                </a:solidFill>
                <a:latin typeface="Verdana"/>
                <a:cs typeface="Verdana"/>
              </a:rPr>
            </a:br>
            <a:r>
              <a:rPr lang="en-US" sz="4800" b="1" dirty="0">
                <a:solidFill>
                  <a:srgbClr val="953735"/>
                </a:solidFill>
                <a:latin typeface="Verdana"/>
                <a:cs typeface="Verdana"/>
              </a:rPr>
              <a:t>[Andrews]</a:t>
            </a:r>
          </a:p>
        </p:txBody>
      </p:sp>
    </p:spTree>
    <p:extLst>
      <p:ext uri="{BB962C8B-B14F-4D97-AF65-F5344CB8AC3E}">
        <p14:creationId xmlns:p14="http://schemas.microsoft.com/office/powerpoint/2010/main" xmlns="" val="956951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itle 26"/>
          <p:cNvSpPr>
            <a:spLocks noGrp="1"/>
          </p:cNvSpPr>
          <p:nvPr>
            <p:ph type="title" idx="4294967295"/>
          </p:nvPr>
        </p:nvSpPr>
        <p:spPr>
          <a:xfrm>
            <a:off x="381000" y="267000"/>
            <a:ext cx="8229600" cy="1143000"/>
          </a:xfrm>
          <a:prstGeom prst="rect">
            <a:avLst/>
          </a:prstGeom>
        </p:spPr>
        <p:txBody>
          <a:bodyPr>
            <a:normAutofit/>
          </a:bodyPr>
          <a:lstStyle/>
          <a:p>
            <a:r>
              <a:rPr lang="en-US" sz="2800" dirty="0">
                <a:solidFill>
                  <a:srgbClr val="000000"/>
                </a:solidFill>
              </a:rPr>
              <a:t>Evaluation of results in segment</a:t>
            </a:r>
            <a:endParaRPr lang="en-US" sz="3600" dirty="0">
              <a:solidFill>
                <a:srgbClr val="000000"/>
              </a:solidFill>
            </a:endParaRPr>
          </a:p>
        </p:txBody>
      </p:sp>
      <p:graphicFrame>
        <p:nvGraphicFramePr>
          <p:cNvPr id="10" name="Table 9"/>
          <p:cNvGraphicFramePr>
            <a:graphicFrameLocks noGrp="1"/>
          </p:cNvGraphicFramePr>
          <p:nvPr>
            <p:extLst>
              <p:ext uri="{D42A27DB-BD31-4B8C-83A1-F6EECF244321}">
                <p14:modId xmlns:p14="http://schemas.microsoft.com/office/powerpoint/2010/main" xmlns="" val="1793375939"/>
              </p:ext>
            </p:extLst>
          </p:nvPr>
        </p:nvGraphicFramePr>
        <p:xfrm>
          <a:off x="609601" y="1524001"/>
          <a:ext cx="7924799" cy="6069816"/>
        </p:xfrm>
        <a:graphic>
          <a:graphicData uri="http://schemas.openxmlformats.org/drawingml/2006/table">
            <a:tbl>
              <a:tblPr firstRow="1" bandRow="1">
                <a:tableStyleId>{5202B0CA-FC54-4496-8BCA-5EF66A818D29}</a:tableStyleId>
              </a:tblPr>
              <a:tblGrid>
                <a:gridCol w="2415176">
                  <a:extLst>
                    <a:ext uri="{9D8B030D-6E8A-4147-A177-3AD203B41FA5}">
                      <a16:colId xmlns="" xmlns:a16="http://schemas.microsoft.com/office/drawing/2014/main" val="20000"/>
                    </a:ext>
                  </a:extLst>
                </a:gridCol>
                <a:gridCol w="5509623">
                  <a:extLst>
                    <a:ext uri="{9D8B030D-6E8A-4147-A177-3AD203B41FA5}">
                      <a16:colId xmlns="" xmlns:a16="http://schemas.microsoft.com/office/drawing/2014/main" val="20001"/>
                    </a:ext>
                  </a:extLst>
                </a:gridCol>
              </a:tblGrid>
              <a:tr h="657468">
                <a:tc gridSpan="2">
                  <a:txBody>
                    <a:bodyPr/>
                    <a:lstStyle/>
                    <a:p>
                      <a:pPr algn="ctr"/>
                      <a:r>
                        <a:rPr lang="en-US" sz="2800" dirty="0" smtClean="0"/>
                        <a:t>Thrift</a:t>
                      </a:r>
                      <a:r>
                        <a:rPr lang="en-US" sz="2800" baseline="0" dirty="0" smtClean="0"/>
                        <a:t> or Core</a:t>
                      </a:r>
                      <a:endParaRPr lang="en-US" sz="2800" dirty="0">
                        <a:solidFill>
                          <a:schemeClr val="bg2"/>
                        </a:solidFill>
                      </a:endParaRPr>
                    </a:p>
                  </a:txBody>
                  <a:tcPr anchor="ctr"/>
                </a:tc>
                <a:tc hMerge="1">
                  <a:txBody>
                    <a:bodyPr/>
                    <a:lstStyle/>
                    <a:p>
                      <a:endParaRPr lang="en-US" dirty="0"/>
                    </a:p>
                  </a:txBody>
                  <a:tcPr/>
                </a:tc>
                <a:extLst>
                  <a:ext uri="{0D108BD9-81ED-4DB2-BD59-A6C34878D82A}">
                    <a16:rowId xmlns="" xmlns:a16="http://schemas.microsoft.com/office/drawing/2014/main" val="10000"/>
                  </a:ext>
                </a:extLst>
              </a:tr>
              <a:tr h="1278604">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dirty="0">
                          <a:solidFill>
                            <a:schemeClr val="tx1"/>
                          </a:solidFill>
                        </a:rPr>
                        <a:t>Proposed</a:t>
                      </a:r>
                      <a:r>
                        <a:rPr lang="en-US" baseline="0" dirty="0">
                          <a:solidFill>
                            <a:schemeClr val="tx1"/>
                          </a:solidFill>
                        </a:rPr>
                        <a:t> Strategy</a:t>
                      </a:r>
                      <a:endParaRPr lang="en-US" dirty="0">
                        <a:solidFill>
                          <a:schemeClr val="tx1"/>
                        </a:solidFill>
                      </a:endParaRPr>
                    </a:p>
                  </a:txBody>
                  <a:tcPr anchor="ctr"/>
                </a:tc>
                <a:tc>
                  <a:txBody>
                    <a:bodyPr/>
                    <a:lstStyle/>
                    <a:p>
                      <a:pPr algn="ctr"/>
                      <a:r>
                        <a:rPr lang="en-US" dirty="0" smtClean="0"/>
                        <a:t>My main strategy</a:t>
                      </a:r>
                      <a:r>
                        <a:rPr lang="en-US" baseline="0" dirty="0" smtClean="0"/>
                        <a:t> for the Thrift and Core Segment was to have the low prices as my consumer wants, because Main buying criteria for the Thrift is price and is 55% important and Core Segment main criteria is also price and is 46% important. So, having low price was my main strategy .</a:t>
                      </a:r>
                      <a:endParaRPr lang="en-US" dirty="0"/>
                    </a:p>
                  </a:txBody>
                  <a:tcPr/>
                </a:tc>
                <a:extLst>
                  <a:ext uri="{0D108BD9-81ED-4DB2-BD59-A6C34878D82A}">
                    <a16:rowId xmlns="" xmlns:a16="http://schemas.microsoft.com/office/drawing/2014/main" val="10001"/>
                  </a:ext>
                </a:extLst>
              </a:tr>
              <a:tr h="657468">
                <a:tc>
                  <a:txBody>
                    <a:bodyPr/>
                    <a:lstStyle/>
                    <a:p>
                      <a:pPr algn="l"/>
                      <a:r>
                        <a:rPr lang="en-US" dirty="0">
                          <a:solidFill>
                            <a:schemeClr val="tx1"/>
                          </a:solidFill>
                        </a:rPr>
                        <a:t>Decisions (In Rounds 1 and 2)</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t>My strategy for</a:t>
                      </a:r>
                      <a:r>
                        <a:rPr lang="en-US" baseline="0" dirty="0" smtClean="0"/>
                        <a:t> Thrift and Core is segment was done as I wish and my prices were very competitive than my competitors.</a:t>
                      </a:r>
                      <a:endParaRPr lang="en-US" dirty="0"/>
                    </a:p>
                  </a:txBody>
                  <a:tcPr/>
                </a:tc>
                <a:extLst>
                  <a:ext uri="{0D108BD9-81ED-4DB2-BD59-A6C34878D82A}">
                    <a16:rowId xmlns="" xmlns:a16="http://schemas.microsoft.com/office/drawing/2014/main" val="10002"/>
                  </a:ext>
                </a:extLst>
              </a:tr>
              <a:tr h="54312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solidFill>
                            <a:schemeClr val="tx1"/>
                          </a:solidFill>
                        </a:rPr>
                        <a:t>Outcome</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In</a:t>
                      </a:r>
                      <a:r>
                        <a:rPr lang="en-US" baseline="0" dirty="0" smtClean="0">
                          <a:solidFill>
                            <a:schemeClr val="tx1"/>
                          </a:solidFill>
                        </a:rPr>
                        <a:t> Round 2, I have sold 1611 units of Acre in Thrift and 1616 Units of Adam in Core segment</a:t>
                      </a:r>
                      <a:endParaRPr lang="en-US" dirty="0">
                        <a:solidFill>
                          <a:schemeClr val="tx1"/>
                        </a:solidFill>
                      </a:endParaRPr>
                    </a:p>
                  </a:txBody>
                  <a:tcPr anchor="ctr"/>
                </a:tc>
                <a:extLst>
                  <a:ext uri="{0D108BD9-81ED-4DB2-BD59-A6C34878D82A}">
                    <a16:rowId xmlns="" xmlns:a16="http://schemas.microsoft.com/office/drawing/2014/main" val="10003"/>
                  </a:ext>
                </a:extLst>
              </a:tr>
              <a:tr h="1437507">
                <a:tc>
                  <a:txBody>
                    <a:bodyPr/>
                    <a:lstStyle/>
                    <a:p>
                      <a:pPr algn="l"/>
                      <a:r>
                        <a:rPr lang="en-US" dirty="0">
                          <a:solidFill>
                            <a:schemeClr val="tx1"/>
                          </a:solidFill>
                        </a:rPr>
                        <a:t>Evaluation</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My strategy for</a:t>
                      </a:r>
                      <a:r>
                        <a:rPr lang="en-US" baseline="0" dirty="0" smtClean="0">
                          <a:solidFill>
                            <a:schemeClr val="tx1"/>
                          </a:solidFill>
                        </a:rPr>
                        <a:t> the Thrift and Core segment is doing very good  as the both products are contributing positive net margin. But my product  Adam is doing great than Acre as Adam Net margin is very high and is $10,531 as compared to Acre $650 Only</a:t>
                      </a:r>
                      <a:endParaRPr lang="en-US" dirty="0">
                        <a:solidFill>
                          <a:schemeClr val="tx1"/>
                        </a:solidFill>
                      </a:endParaRPr>
                    </a:p>
                  </a:txBody>
                  <a:tcPr anchor="ctr"/>
                </a:tc>
                <a:extLst>
                  <a:ext uri="{0D108BD9-81ED-4DB2-BD59-A6C34878D82A}">
                    <a16:rowId xmlns="" xmlns:a16="http://schemas.microsoft.com/office/drawing/2014/main" val="10004"/>
                  </a:ext>
                </a:extLst>
              </a:tr>
              <a:tr h="657468">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dirty="0">
                        <a:solidFill>
                          <a:schemeClr val="accent6">
                            <a:lumMod val="20000"/>
                            <a:lumOff val="80000"/>
                          </a:schemeClr>
                        </a:solidFill>
                      </a:endParaRPr>
                    </a:p>
                  </a:txBody>
                  <a:tcPr anchor="ct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xmlns="" val="958459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itle 26"/>
          <p:cNvSpPr>
            <a:spLocks noGrp="1"/>
          </p:cNvSpPr>
          <p:nvPr>
            <p:ph type="title" idx="4294967295"/>
          </p:nvPr>
        </p:nvSpPr>
        <p:spPr>
          <a:xfrm>
            <a:off x="381000" y="267000"/>
            <a:ext cx="8229600" cy="1143000"/>
          </a:xfrm>
          <a:prstGeom prst="rect">
            <a:avLst/>
          </a:prstGeom>
        </p:spPr>
        <p:txBody>
          <a:bodyPr>
            <a:normAutofit/>
          </a:bodyPr>
          <a:lstStyle/>
          <a:p>
            <a:r>
              <a:rPr lang="en-US" sz="2800" dirty="0">
                <a:solidFill>
                  <a:srgbClr val="000000"/>
                </a:solidFill>
              </a:rPr>
              <a:t>Evaluation of results in segment</a:t>
            </a:r>
            <a:endParaRPr lang="en-US" sz="3600" dirty="0">
              <a:solidFill>
                <a:srgbClr val="000000"/>
              </a:solidFill>
            </a:endParaRPr>
          </a:p>
        </p:txBody>
      </p:sp>
      <p:graphicFrame>
        <p:nvGraphicFramePr>
          <p:cNvPr id="10" name="Table 9"/>
          <p:cNvGraphicFramePr>
            <a:graphicFrameLocks noGrp="1"/>
          </p:cNvGraphicFramePr>
          <p:nvPr>
            <p:extLst>
              <p:ext uri="{D42A27DB-BD31-4B8C-83A1-F6EECF244321}">
                <p14:modId xmlns:p14="http://schemas.microsoft.com/office/powerpoint/2010/main" xmlns="" val="503450680"/>
              </p:ext>
            </p:extLst>
          </p:nvPr>
        </p:nvGraphicFramePr>
        <p:xfrm>
          <a:off x="609601" y="1524000"/>
          <a:ext cx="7924799" cy="5152322"/>
        </p:xfrm>
        <a:graphic>
          <a:graphicData uri="http://schemas.openxmlformats.org/drawingml/2006/table">
            <a:tbl>
              <a:tblPr firstRow="1" bandRow="1">
                <a:tableStyleId>{5202B0CA-FC54-4496-8BCA-5EF66A818D29}</a:tableStyleId>
              </a:tblPr>
              <a:tblGrid>
                <a:gridCol w="2415176">
                  <a:extLst>
                    <a:ext uri="{9D8B030D-6E8A-4147-A177-3AD203B41FA5}">
                      <a16:colId xmlns="" xmlns:a16="http://schemas.microsoft.com/office/drawing/2014/main" val="20000"/>
                    </a:ext>
                  </a:extLst>
                </a:gridCol>
                <a:gridCol w="5509623">
                  <a:extLst>
                    <a:ext uri="{9D8B030D-6E8A-4147-A177-3AD203B41FA5}">
                      <a16:colId xmlns="" xmlns:a16="http://schemas.microsoft.com/office/drawing/2014/main" val="20001"/>
                    </a:ext>
                  </a:extLst>
                </a:gridCol>
              </a:tblGrid>
              <a:tr h="544228">
                <a:tc gridSpan="2">
                  <a:txBody>
                    <a:bodyPr/>
                    <a:lstStyle/>
                    <a:p>
                      <a:pPr algn="ctr"/>
                      <a:r>
                        <a:rPr lang="en-US" sz="2800" dirty="0" smtClean="0"/>
                        <a:t>Nano or Elite</a:t>
                      </a:r>
                      <a:endParaRPr lang="en-US" sz="2800" dirty="0">
                        <a:solidFill>
                          <a:schemeClr val="bg2"/>
                        </a:solidFill>
                      </a:endParaRPr>
                    </a:p>
                  </a:txBody>
                  <a:tcPr anchor="ctr"/>
                </a:tc>
                <a:tc hMerge="1">
                  <a:txBody>
                    <a:bodyPr/>
                    <a:lstStyle/>
                    <a:p>
                      <a:endParaRPr lang="en-US" dirty="0"/>
                    </a:p>
                  </a:txBody>
                  <a:tcPr/>
                </a:tc>
                <a:extLst>
                  <a:ext uri="{0D108BD9-81ED-4DB2-BD59-A6C34878D82A}">
                    <a16:rowId xmlns="" xmlns:a16="http://schemas.microsoft.com/office/drawing/2014/main" val="10000"/>
                  </a:ext>
                </a:extLst>
              </a:tr>
              <a:tr h="1869306">
                <a:tc>
                  <a:txBody>
                    <a:bodyPr/>
                    <a:lstStyle/>
                    <a:p>
                      <a:pPr marL="0" marR="0" lvl="1" indent="0" algn="ctr" defTabSz="457200" rtl="0" eaLnBrk="1" fontAlgn="auto" latinLnBrk="0" hangingPunct="1">
                        <a:lnSpc>
                          <a:spcPct val="100000"/>
                        </a:lnSpc>
                        <a:spcBef>
                          <a:spcPts val="0"/>
                        </a:spcBef>
                        <a:spcAft>
                          <a:spcPts val="0"/>
                        </a:spcAft>
                        <a:buClrTx/>
                        <a:buSzTx/>
                        <a:buFontTx/>
                        <a:buNone/>
                        <a:tabLst/>
                        <a:defRPr/>
                      </a:pPr>
                      <a:r>
                        <a:rPr lang="en-US" dirty="0">
                          <a:solidFill>
                            <a:schemeClr val="tx1"/>
                          </a:solidFill>
                        </a:rPr>
                        <a:t>Proposed</a:t>
                      </a:r>
                      <a:r>
                        <a:rPr lang="en-US" baseline="0" dirty="0">
                          <a:solidFill>
                            <a:schemeClr val="tx1"/>
                          </a:solidFill>
                        </a:rPr>
                        <a:t> Strategy</a:t>
                      </a:r>
                      <a:endParaRPr lang="en-US" dirty="0">
                        <a:solidFill>
                          <a:schemeClr val="tx1"/>
                        </a:solidFill>
                      </a:endParaRPr>
                    </a:p>
                  </a:txBody>
                  <a:tcPr anchor="ctr"/>
                </a:tc>
                <a:tc>
                  <a:txBody>
                    <a:bodyPr/>
                    <a:lstStyle/>
                    <a:p>
                      <a:pPr algn="ctr"/>
                      <a:r>
                        <a:rPr lang="en-US" dirty="0" smtClean="0"/>
                        <a:t>My strategy for </a:t>
                      </a:r>
                      <a:r>
                        <a:rPr lang="en-US" dirty="0" err="1" smtClean="0"/>
                        <a:t>Nano</a:t>
                      </a:r>
                      <a:r>
                        <a:rPr lang="en-US" baseline="0" dirty="0" smtClean="0"/>
                        <a:t> Segment was to produce great product in terms of performance and Size because it was 35% important and Same for Elite Segment clients were more concern about the age of the product and it was 34% important as high price was not any issue. So producing great product was my main </a:t>
                      </a:r>
                      <a:r>
                        <a:rPr lang="en-US" baseline="0" dirty="0" err="1" smtClean="0"/>
                        <a:t>strtaegy</a:t>
                      </a:r>
                      <a:endParaRPr lang="en-US" dirty="0"/>
                    </a:p>
                  </a:txBody>
                  <a:tcPr/>
                </a:tc>
                <a:extLst>
                  <a:ext uri="{0D108BD9-81ED-4DB2-BD59-A6C34878D82A}">
                    <a16:rowId xmlns="" xmlns:a16="http://schemas.microsoft.com/office/drawing/2014/main" val="10001"/>
                  </a:ext>
                </a:extLst>
              </a:tr>
              <a:tr h="544228">
                <a:tc>
                  <a:txBody>
                    <a:bodyPr/>
                    <a:lstStyle/>
                    <a:p>
                      <a:pPr algn="l"/>
                      <a:r>
                        <a:rPr lang="en-US" dirty="0">
                          <a:solidFill>
                            <a:schemeClr val="tx1"/>
                          </a:solidFill>
                        </a:rPr>
                        <a:t>Decisions (In Rounds 1 and 2)</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t>To meet the</a:t>
                      </a:r>
                      <a:r>
                        <a:rPr lang="en-US" baseline="0" dirty="0" smtClean="0"/>
                        <a:t> buying criteria of </a:t>
                      </a:r>
                      <a:r>
                        <a:rPr lang="en-US" baseline="0" dirty="0" err="1" smtClean="0"/>
                        <a:t>Nano</a:t>
                      </a:r>
                      <a:r>
                        <a:rPr lang="en-US" baseline="0" dirty="0" smtClean="0"/>
                        <a:t> and Elite Segment, my main focus was on product quality and performance.</a:t>
                      </a:r>
                      <a:endParaRPr lang="en-US" dirty="0"/>
                    </a:p>
                  </a:txBody>
                  <a:tcPr/>
                </a:tc>
                <a:extLst>
                  <a:ext uri="{0D108BD9-81ED-4DB2-BD59-A6C34878D82A}">
                    <a16:rowId xmlns="" xmlns:a16="http://schemas.microsoft.com/office/drawing/2014/main" val="10002"/>
                  </a:ext>
                </a:extLst>
              </a:tr>
              <a:tr h="44958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a:solidFill>
                            <a:schemeClr val="tx1"/>
                          </a:solidFill>
                        </a:rPr>
                        <a:t>Outcome</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err="1" smtClean="0">
                          <a:solidFill>
                            <a:schemeClr val="tx1"/>
                          </a:solidFill>
                        </a:rPr>
                        <a:t>Nano</a:t>
                      </a:r>
                      <a:r>
                        <a:rPr lang="en-US" dirty="0" smtClean="0">
                          <a:solidFill>
                            <a:schemeClr val="tx1"/>
                          </a:solidFill>
                        </a:rPr>
                        <a:t> segment product Aft 1507 and Elite segment product Agape 1383 units were sold in Round 2</a:t>
                      </a:r>
                      <a:endParaRPr lang="en-US" dirty="0">
                        <a:solidFill>
                          <a:schemeClr val="tx1"/>
                        </a:solidFill>
                      </a:endParaRPr>
                    </a:p>
                  </a:txBody>
                  <a:tcPr anchor="ctr"/>
                </a:tc>
                <a:extLst>
                  <a:ext uri="{0D108BD9-81ED-4DB2-BD59-A6C34878D82A}">
                    <a16:rowId xmlns="" xmlns:a16="http://schemas.microsoft.com/office/drawing/2014/main" val="10003"/>
                  </a:ext>
                </a:extLst>
              </a:tr>
              <a:tr h="544228">
                <a:tc>
                  <a:txBody>
                    <a:bodyPr/>
                    <a:lstStyle/>
                    <a:p>
                      <a:pPr algn="l"/>
                      <a:r>
                        <a:rPr lang="en-US" dirty="0">
                          <a:solidFill>
                            <a:schemeClr val="tx1"/>
                          </a:solidFill>
                        </a:rPr>
                        <a:t>Evaluation</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Aft product Contributed</a:t>
                      </a:r>
                      <a:r>
                        <a:rPr lang="en-US" baseline="0" dirty="0" smtClean="0">
                          <a:solidFill>
                            <a:schemeClr val="tx1"/>
                          </a:solidFill>
                        </a:rPr>
                        <a:t> highest gross margin of $18098 among my all products and Second highest Gross of $17074</a:t>
                      </a:r>
                      <a:endParaRPr lang="en-US" dirty="0">
                        <a:solidFill>
                          <a:schemeClr val="tx1"/>
                        </a:solidFill>
                      </a:endParaRPr>
                    </a:p>
                  </a:txBody>
                  <a:tcPr anchor="ctr"/>
                </a:tc>
                <a:extLst>
                  <a:ext uri="{0D108BD9-81ED-4DB2-BD59-A6C34878D82A}">
                    <a16:rowId xmlns="" xmlns:a16="http://schemas.microsoft.com/office/drawing/2014/main" val="10004"/>
                  </a:ext>
                </a:extLst>
              </a:tr>
              <a:tr h="544228">
                <a:tc>
                  <a:txBody>
                    <a:bodyPr/>
                    <a:lstStyle/>
                    <a:p>
                      <a:pPr marL="0" marR="0" lvl="1" indent="0" algn="ctr" defTabSz="4572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txBody>
                  <a:tcPr anchor="ctr"/>
                </a:tc>
                <a:tc>
                  <a:txBody>
                    <a:bodyPr/>
                    <a:lstStyle/>
                    <a:p>
                      <a:pPr algn="ctr"/>
                      <a:endParaRPr lang="en-US" dirty="0"/>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xmlns="" val="3375878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2277B24-A1BD-0D42-8EE6-FADD76A0CB16}" type="slidenum">
              <a:rPr lang="en-US" smtClean="0"/>
              <a:pPr/>
              <a:t>4</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xmlns="" val="2174569841"/>
              </p:ext>
            </p:extLst>
          </p:nvPr>
        </p:nvGraphicFramePr>
        <p:xfrm>
          <a:off x="457200" y="2541895"/>
          <a:ext cx="7924799" cy="3716253"/>
        </p:xfrm>
        <a:graphic>
          <a:graphicData uri="http://schemas.openxmlformats.org/drawingml/2006/table">
            <a:tbl>
              <a:tblPr firstRow="1" bandRow="1">
                <a:tableStyleId>{5202B0CA-FC54-4496-8BCA-5EF66A818D29}</a:tableStyleId>
              </a:tblPr>
              <a:tblGrid>
                <a:gridCol w="2415176">
                  <a:extLst>
                    <a:ext uri="{9D8B030D-6E8A-4147-A177-3AD203B41FA5}">
                      <a16:colId xmlns="" xmlns:a16="http://schemas.microsoft.com/office/drawing/2014/main" val="20000"/>
                    </a:ext>
                  </a:extLst>
                </a:gridCol>
                <a:gridCol w="5509623">
                  <a:extLst>
                    <a:ext uri="{9D8B030D-6E8A-4147-A177-3AD203B41FA5}">
                      <a16:colId xmlns="" xmlns:a16="http://schemas.microsoft.com/office/drawing/2014/main" val="20001"/>
                    </a:ext>
                  </a:extLst>
                </a:gridCol>
              </a:tblGrid>
              <a:tr h="651681">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dk1"/>
                          </a:solidFill>
                          <a:latin typeface="+mn-lt"/>
                          <a:ea typeface="+mn-ea"/>
                          <a:cs typeface="+mn-cs"/>
                        </a:rPr>
                        <a:t>SG &amp;A/Sales Ratio</a:t>
                      </a:r>
                      <a:endParaRPr lang="en-US" sz="1800" b="1" kern="1200" dirty="0">
                        <a:solidFill>
                          <a:schemeClr val="dk1"/>
                        </a:solidFill>
                        <a:latin typeface="+mn-lt"/>
                        <a:ea typeface="+mn-ea"/>
                        <a:cs typeface="+mn-cs"/>
                      </a:endParaRPr>
                    </a:p>
                  </a:txBody>
                  <a:tcPr anchor="ctr">
                    <a:solidFill>
                      <a:schemeClr val="bg1">
                        <a:lumMod val="95000"/>
                      </a:scheme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b="0" dirty="0" smtClean="0">
                          <a:solidFill>
                            <a:schemeClr val="tx1"/>
                          </a:solidFill>
                        </a:rPr>
                        <a:t>My SG&amp;A/sales</a:t>
                      </a:r>
                      <a:r>
                        <a:rPr lang="en-US" b="0" baseline="0" dirty="0" smtClean="0">
                          <a:solidFill>
                            <a:schemeClr val="tx1"/>
                          </a:solidFill>
                        </a:rPr>
                        <a:t> ratio is 13.8% which is highest in the market and its not good</a:t>
                      </a:r>
                      <a:endParaRPr lang="en-US" sz="1800" b="0" kern="1200" dirty="0">
                        <a:solidFill>
                          <a:schemeClr val="bg1">
                            <a:lumMod val="95000"/>
                          </a:schemeClr>
                        </a:solidFill>
                        <a:latin typeface="+mn-lt"/>
                        <a:ea typeface="+mn-ea"/>
                        <a:cs typeface="+mn-cs"/>
                      </a:endParaRPr>
                    </a:p>
                  </a:txBody>
                  <a:tcPr>
                    <a:solidFill>
                      <a:schemeClr val="bg1">
                        <a:lumMod val="95000"/>
                      </a:schemeClr>
                    </a:solidFill>
                  </a:tcPr>
                </a:tc>
                <a:extLst>
                  <a:ext uri="{0D108BD9-81ED-4DB2-BD59-A6C34878D82A}">
                    <a16:rowId xmlns="" xmlns:a16="http://schemas.microsoft.com/office/drawing/2014/main" val="10000"/>
                  </a:ext>
                </a:extLst>
              </a:tr>
              <a:tr h="755046">
                <a:tc>
                  <a:txBody>
                    <a:bodyPr/>
                    <a:lstStyle/>
                    <a:p>
                      <a:pPr algn="l"/>
                      <a:r>
                        <a:rPr lang="en-US" b="1" dirty="0">
                          <a:solidFill>
                            <a:schemeClr val="tx1"/>
                          </a:solidFill>
                        </a:rPr>
                        <a:t>CASH (EMERGENCY LOAN)</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latin typeface="+mn-lt"/>
                          <a:ea typeface="+mn-ea"/>
                          <a:cs typeface="+mn-cs"/>
                        </a:rPr>
                        <a:t>$36,854,693, I took emergency loan because of Shortage of Cash</a:t>
                      </a:r>
                      <a:endParaRPr lang="en-US" b="0" dirty="0"/>
                    </a:p>
                  </a:txBody>
                  <a:tcPr/>
                </a:tc>
                <a:extLst>
                  <a:ext uri="{0D108BD9-81ED-4DB2-BD59-A6C34878D82A}">
                    <a16:rowId xmlns="" xmlns:a16="http://schemas.microsoft.com/office/drawing/2014/main" val="10001"/>
                  </a:ext>
                </a:extLst>
              </a:tr>
              <a:tr h="53033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b="1" i="0" kern="1200" dirty="0" smtClean="0">
                          <a:solidFill>
                            <a:schemeClr val="dk1"/>
                          </a:solidFill>
                          <a:latin typeface="+mn-lt"/>
                          <a:ea typeface="+mn-ea"/>
                          <a:cs typeface="+mn-cs"/>
                        </a:rPr>
                        <a:t>Leverage (Assets/Equity)</a:t>
                      </a:r>
                      <a:endParaRPr lang="en-US" b="1" dirty="0">
                        <a:solidFill>
                          <a:schemeClr val="tx1"/>
                        </a:solidFill>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b="0" dirty="0" smtClean="0">
                          <a:solidFill>
                            <a:schemeClr val="tx1"/>
                          </a:solidFill>
                        </a:rPr>
                        <a:t>My leverage ratio was 3 and it was very high</a:t>
                      </a:r>
                      <a:r>
                        <a:rPr lang="en-US" b="0" baseline="0" dirty="0" smtClean="0">
                          <a:solidFill>
                            <a:schemeClr val="tx1"/>
                          </a:solidFill>
                        </a:rPr>
                        <a:t> among all my competitors </a:t>
                      </a:r>
                      <a:endParaRPr lang="en-US" b="0" dirty="0">
                        <a:solidFill>
                          <a:schemeClr val="tx1"/>
                        </a:solidFill>
                      </a:endParaRPr>
                    </a:p>
                  </a:txBody>
                  <a:tcPr anchor="ctr"/>
                </a:tc>
                <a:extLst>
                  <a:ext uri="{0D108BD9-81ED-4DB2-BD59-A6C34878D82A}">
                    <a16:rowId xmlns="" xmlns:a16="http://schemas.microsoft.com/office/drawing/2014/main" val="10002"/>
                  </a:ext>
                </a:extLst>
              </a:tr>
              <a:tr h="755046">
                <a:tc>
                  <a:txBody>
                    <a:bodyPr/>
                    <a:lstStyle/>
                    <a:p>
                      <a:pPr algn="l"/>
                      <a:r>
                        <a:rPr lang="en-US" b="1" dirty="0" smtClean="0">
                          <a:solidFill>
                            <a:schemeClr val="tx1"/>
                          </a:solidFill>
                        </a:rPr>
                        <a:t>Long</a:t>
                      </a:r>
                      <a:r>
                        <a:rPr lang="en-US" b="1" baseline="0" dirty="0" smtClean="0">
                          <a:solidFill>
                            <a:schemeClr val="tx1"/>
                          </a:solidFill>
                        </a:rPr>
                        <a:t> term Debt</a:t>
                      </a:r>
                      <a:endParaRPr lang="en-US" b="1" dirty="0">
                        <a:solidFill>
                          <a:schemeClr val="tx1"/>
                        </a:solidFill>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b="0" dirty="0" smtClean="0">
                          <a:solidFill>
                            <a:schemeClr val="tx1"/>
                          </a:solidFill>
                        </a:rPr>
                        <a:t>Andrew</a:t>
                      </a:r>
                      <a:r>
                        <a:rPr lang="en-US" b="0" baseline="0" dirty="0" smtClean="0">
                          <a:solidFill>
                            <a:schemeClr val="tx1"/>
                          </a:solidFill>
                        </a:rPr>
                        <a:t> has huge long term debt of </a:t>
                      </a:r>
                      <a:r>
                        <a:rPr lang="en-US" sz="1800" b="0" i="0" kern="1200" dirty="0" smtClean="0">
                          <a:solidFill>
                            <a:schemeClr val="dk1"/>
                          </a:solidFill>
                          <a:latin typeface="+mn-lt"/>
                          <a:ea typeface="+mn-ea"/>
                          <a:cs typeface="+mn-cs"/>
                        </a:rPr>
                        <a:t>$55,631</a:t>
                      </a:r>
                      <a:endParaRPr lang="en-US" b="0" dirty="0">
                        <a:solidFill>
                          <a:schemeClr val="tx1"/>
                        </a:solidFill>
                      </a:endParaRPr>
                    </a:p>
                  </a:txBody>
                  <a:tcPr anchor="ctr"/>
                </a:tc>
                <a:extLst>
                  <a:ext uri="{0D108BD9-81ED-4DB2-BD59-A6C34878D82A}">
                    <a16:rowId xmlns="" xmlns:a16="http://schemas.microsoft.com/office/drawing/2014/main" val="10003"/>
                  </a:ext>
                </a:extLst>
              </a:tr>
              <a:tr h="641978">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b="1" dirty="0" smtClean="0">
                          <a:solidFill>
                            <a:schemeClr val="tx1"/>
                          </a:solidFill>
                        </a:rPr>
                        <a:t>Shortage of Stock</a:t>
                      </a:r>
                      <a:endParaRPr lang="en-US" b="1" dirty="0">
                        <a:solidFill>
                          <a:schemeClr val="tx1"/>
                        </a:solidFill>
                      </a:endParaRPr>
                    </a:p>
                  </a:txBody>
                  <a:tcPr anchor="ctr"/>
                </a:tc>
                <a:tc>
                  <a:txBody>
                    <a:bodyPr/>
                    <a:lstStyle/>
                    <a:p>
                      <a:pPr algn="ctr"/>
                      <a:r>
                        <a:rPr lang="en-US" b="0" dirty="0" smtClean="0"/>
                        <a:t>As, I</a:t>
                      </a:r>
                      <a:r>
                        <a:rPr lang="en-US" b="0" baseline="0" dirty="0" smtClean="0"/>
                        <a:t> have introduced new product AA2 and AA3, I was short of Stocks of both products due to production capacity issue.</a:t>
                      </a:r>
                      <a:endParaRPr lang="en-US" b="0" dirty="0"/>
                    </a:p>
                  </a:txBody>
                  <a:tcPr/>
                </a:tc>
                <a:extLst>
                  <a:ext uri="{0D108BD9-81ED-4DB2-BD59-A6C34878D82A}">
                    <a16:rowId xmlns="" xmlns:a16="http://schemas.microsoft.com/office/drawing/2014/main" val="10004"/>
                  </a:ext>
                </a:extLst>
              </a:tr>
            </a:tbl>
          </a:graphicData>
        </a:graphic>
      </p:graphicFrame>
      <p:sp>
        <p:nvSpPr>
          <p:cNvPr id="4" name="Rectangle 3"/>
          <p:cNvSpPr/>
          <p:nvPr/>
        </p:nvSpPr>
        <p:spPr>
          <a:xfrm>
            <a:off x="1787858" y="617992"/>
            <a:ext cx="4765342" cy="1384995"/>
          </a:xfrm>
          <a:prstGeom prst="rect">
            <a:avLst/>
          </a:prstGeom>
        </p:spPr>
        <p:txBody>
          <a:bodyPr wrap="square">
            <a:spAutoFit/>
          </a:bodyPr>
          <a:lstStyle/>
          <a:p>
            <a:r>
              <a:rPr lang="en-US" sz="3600" dirty="0">
                <a:solidFill>
                  <a:srgbClr val="000000"/>
                </a:solidFill>
              </a:rPr>
              <a:t>ISSUES </a:t>
            </a:r>
            <a:r>
              <a:rPr lang="en-US" sz="2400" dirty="0">
                <a:solidFill>
                  <a:srgbClr val="000000"/>
                </a:solidFill>
              </a:rPr>
              <a:t>(these are examples – you can substitute them with other issues)</a:t>
            </a:r>
            <a:endParaRPr lang="es-ES" sz="2400" dirty="0"/>
          </a:p>
        </p:txBody>
      </p:sp>
    </p:spTree>
    <p:extLst>
      <p:ext uri="{BB962C8B-B14F-4D97-AF65-F5344CB8AC3E}">
        <p14:creationId xmlns:p14="http://schemas.microsoft.com/office/powerpoint/2010/main" xmlns="" val="183628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2277B24-A1BD-0D42-8EE6-FADD76A0CB16}" type="slidenum">
              <a:rPr lang="en-US" smtClean="0"/>
              <a:pPr/>
              <a:t>5</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xmlns="" val="876568049"/>
              </p:ext>
            </p:extLst>
          </p:nvPr>
        </p:nvGraphicFramePr>
        <p:xfrm>
          <a:off x="457200" y="2541895"/>
          <a:ext cx="7924799" cy="3706550"/>
        </p:xfrm>
        <a:graphic>
          <a:graphicData uri="http://schemas.openxmlformats.org/drawingml/2006/table">
            <a:tbl>
              <a:tblPr firstRow="1" bandRow="1">
                <a:tableStyleId>{5202B0CA-FC54-4496-8BCA-5EF66A818D29}</a:tableStyleId>
              </a:tblPr>
              <a:tblGrid>
                <a:gridCol w="2415176">
                  <a:extLst>
                    <a:ext uri="{9D8B030D-6E8A-4147-A177-3AD203B41FA5}">
                      <a16:colId xmlns="" xmlns:a16="http://schemas.microsoft.com/office/drawing/2014/main" val="20000"/>
                    </a:ext>
                  </a:extLst>
                </a:gridCol>
                <a:gridCol w="5509623">
                  <a:extLst>
                    <a:ext uri="{9D8B030D-6E8A-4147-A177-3AD203B41FA5}">
                      <a16:colId xmlns="" xmlns:a16="http://schemas.microsoft.com/office/drawing/2014/main" val="20001"/>
                    </a:ext>
                  </a:extLst>
                </a:gridCol>
              </a:tblGrid>
              <a:tr h="651681">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800" b="0" kern="1200" dirty="0">
                          <a:solidFill>
                            <a:schemeClr val="dk1"/>
                          </a:solidFill>
                          <a:latin typeface="+mn-lt"/>
                          <a:ea typeface="+mn-ea"/>
                          <a:cs typeface="+mn-cs"/>
                        </a:rPr>
                        <a:t>CONTRIBUTION</a:t>
                      </a:r>
                      <a:r>
                        <a:rPr lang="en-US" sz="1800" b="0" kern="1200" baseline="0" dirty="0">
                          <a:solidFill>
                            <a:schemeClr val="dk1"/>
                          </a:solidFill>
                          <a:latin typeface="+mn-lt"/>
                          <a:ea typeface="+mn-ea"/>
                          <a:cs typeface="+mn-cs"/>
                        </a:rPr>
                        <a:t> MARGIN</a:t>
                      </a:r>
                      <a:endParaRPr lang="en-US" sz="1800" b="0" kern="1200" dirty="0">
                        <a:solidFill>
                          <a:schemeClr val="dk1"/>
                        </a:solidFill>
                        <a:latin typeface="+mn-lt"/>
                        <a:ea typeface="+mn-ea"/>
                        <a:cs typeface="+mn-cs"/>
                      </a:endParaRPr>
                    </a:p>
                  </a:txBody>
                  <a:tcPr anchor="ctr">
                    <a:solidFill>
                      <a:schemeClr val="bg1">
                        <a:lumMod val="95000"/>
                      </a:scheme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b="0" kern="1200" dirty="0" smtClean="0">
                          <a:solidFill>
                            <a:schemeClr val="tx1"/>
                          </a:solidFill>
                          <a:latin typeface="+mn-lt"/>
                          <a:ea typeface="+mn-ea"/>
                          <a:cs typeface="+mn-cs"/>
                        </a:rPr>
                        <a:t>Highest</a:t>
                      </a:r>
                      <a:r>
                        <a:rPr lang="en-US" sz="1800" b="0" kern="1200" baseline="0" dirty="0" smtClean="0">
                          <a:solidFill>
                            <a:schemeClr val="tx1"/>
                          </a:solidFill>
                          <a:latin typeface="+mn-lt"/>
                          <a:ea typeface="+mn-ea"/>
                          <a:cs typeface="+mn-cs"/>
                        </a:rPr>
                        <a:t> contribution margin among all competitors 38.7%</a:t>
                      </a:r>
                    </a:p>
                    <a:p>
                      <a:pPr marL="0" marR="0" indent="0" algn="ctr" defTabSz="457200" rtl="0" eaLnBrk="1" fontAlgn="auto" latinLnBrk="0" hangingPunct="1">
                        <a:lnSpc>
                          <a:spcPct val="100000"/>
                        </a:lnSpc>
                        <a:spcBef>
                          <a:spcPts val="0"/>
                        </a:spcBef>
                        <a:spcAft>
                          <a:spcPts val="0"/>
                        </a:spcAft>
                        <a:buClrTx/>
                        <a:buSzTx/>
                        <a:buFontTx/>
                        <a:buNone/>
                        <a:tabLst/>
                        <a:defRPr/>
                      </a:pPr>
                      <a:r>
                        <a:rPr lang="en-US" sz="1800" kern="1200" dirty="0" smtClean="0">
                          <a:solidFill>
                            <a:schemeClr val="bg1">
                              <a:lumMod val="95000"/>
                            </a:schemeClr>
                          </a:solidFill>
                          <a:latin typeface="+mn-lt"/>
                          <a:ea typeface="+mn-ea"/>
                          <a:cs typeface="+mn-cs"/>
                        </a:rPr>
                        <a:t>Hi</a:t>
                      </a:r>
                      <a:endParaRPr lang="en-US" sz="1800" kern="1200" dirty="0">
                        <a:solidFill>
                          <a:schemeClr val="bg1">
                            <a:lumMod val="95000"/>
                          </a:schemeClr>
                        </a:solidFill>
                        <a:latin typeface="+mn-lt"/>
                        <a:ea typeface="+mn-ea"/>
                        <a:cs typeface="+mn-cs"/>
                      </a:endParaRPr>
                    </a:p>
                  </a:txBody>
                  <a:tcPr>
                    <a:solidFill>
                      <a:schemeClr val="bg1">
                        <a:lumMod val="95000"/>
                      </a:schemeClr>
                    </a:solidFill>
                  </a:tcPr>
                </a:tc>
                <a:extLst>
                  <a:ext uri="{0D108BD9-81ED-4DB2-BD59-A6C34878D82A}">
                    <a16:rowId xmlns="" xmlns:a16="http://schemas.microsoft.com/office/drawing/2014/main" val="10000"/>
                  </a:ext>
                </a:extLst>
              </a:tr>
              <a:tr h="755046">
                <a:tc>
                  <a:txBody>
                    <a:bodyPr/>
                    <a:lstStyle/>
                    <a:p>
                      <a:pPr algn="l"/>
                      <a:r>
                        <a:rPr lang="en-US" dirty="0">
                          <a:solidFill>
                            <a:schemeClr val="tx1"/>
                          </a:solidFill>
                        </a:rPr>
                        <a:t>NEW PRODUCTS</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t>Introduction of three</a:t>
                      </a:r>
                      <a:r>
                        <a:rPr lang="en-US" baseline="0" dirty="0" smtClean="0"/>
                        <a:t> new products AA1, AA2, AA3</a:t>
                      </a:r>
                      <a:endParaRPr lang="en-US" dirty="0"/>
                    </a:p>
                  </a:txBody>
                  <a:tcPr/>
                </a:tc>
                <a:extLst>
                  <a:ext uri="{0D108BD9-81ED-4DB2-BD59-A6C34878D82A}">
                    <a16:rowId xmlns="" xmlns:a16="http://schemas.microsoft.com/office/drawing/2014/main" val="10001"/>
                  </a:ext>
                </a:extLst>
              </a:tr>
              <a:tr h="53033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Asset Turnover Round2</a:t>
                      </a:r>
                      <a:endParaRPr lang="en-US" dirty="0">
                        <a:solidFill>
                          <a:schemeClr val="tx1"/>
                        </a:solidFill>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Utilizing</a:t>
                      </a:r>
                      <a:r>
                        <a:rPr lang="en-US" baseline="0" dirty="0" smtClean="0">
                          <a:solidFill>
                            <a:schemeClr val="tx1"/>
                          </a:solidFill>
                        </a:rPr>
                        <a:t> Assets to the fullest and having highest turnover ration o f 1.39</a:t>
                      </a:r>
                    </a:p>
                  </a:txBody>
                  <a:tcPr anchor="ctr"/>
                </a:tc>
                <a:extLst>
                  <a:ext uri="{0D108BD9-81ED-4DB2-BD59-A6C34878D82A}">
                    <a16:rowId xmlns="" xmlns:a16="http://schemas.microsoft.com/office/drawing/2014/main" val="10002"/>
                  </a:ext>
                </a:extLst>
              </a:tr>
              <a:tr h="755046">
                <a:tc>
                  <a:txBody>
                    <a:bodyPr/>
                    <a:lstStyle/>
                    <a:p>
                      <a:pPr algn="l"/>
                      <a:r>
                        <a:rPr lang="en-US" dirty="0" smtClean="0">
                          <a:solidFill>
                            <a:schemeClr val="tx1"/>
                          </a:solidFill>
                        </a:rPr>
                        <a:t>Highest</a:t>
                      </a:r>
                      <a:r>
                        <a:rPr lang="en-US" baseline="0" dirty="0" smtClean="0">
                          <a:solidFill>
                            <a:schemeClr val="tx1"/>
                          </a:solidFill>
                        </a:rPr>
                        <a:t> Sales in Round2</a:t>
                      </a:r>
                      <a:endParaRPr lang="en-US" dirty="0">
                        <a:solidFill>
                          <a:schemeClr val="tx1"/>
                        </a:solidFill>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Achieving</a:t>
                      </a:r>
                      <a:r>
                        <a:rPr lang="en-US" baseline="0" dirty="0" smtClean="0">
                          <a:solidFill>
                            <a:schemeClr val="tx1"/>
                          </a:solidFill>
                        </a:rPr>
                        <a:t> Highest sales number among all of $241,952,758</a:t>
                      </a:r>
                      <a:endParaRPr lang="en-US" dirty="0">
                        <a:solidFill>
                          <a:schemeClr val="tx1"/>
                        </a:solidFill>
                      </a:endParaRPr>
                    </a:p>
                  </a:txBody>
                  <a:tcPr anchor="ctr"/>
                </a:tc>
                <a:extLst>
                  <a:ext uri="{0D108BD9-81ED-4DB2-BD59-A6C34878D82A}">
                    <a16:rowId xmlns="" xmlns:a16="http://schemas.microsoft.com/office/drawing/2014/main" val="10003"/>
                  </a:ext>
                </a:extLst>
              </a:tr>
              <a:tr h="641978">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Highest</a:t>
                      </a:r>
                      <a:r>
                        <a:rPr lang="en-US" baseline="0" dirty="0" smtClean="0">
                          <a:solidFill>
                            <a:schemeClr val="tx1"/>
                          </a:solidFill>
                        </a:rPr>
                        <a:t> Cumulative Profit Until Round2</a:t>
                      </a:r>
                      <a:endParaRPr lang="en-US" dirty="0">
                        <a:solidFill>
                          <a:schemeClr val="tx1"/>
                        </a:solidFill>
                      </a:endParaRPr>
                    </a:p>
                  </a:txBody>
                  <a:tcPr anchor="ctr"/>
                </a:tc>
                <a:tc>
                  <a:txBody>
                    <a:bodyPr/>
                    <a:lstStyle/>
                    <a:p>
                      <a:pPr algn="ctr"/>
                      <a:r>
                        <a:rPr lang="en-US" dirty="0" smtClean="0"/>
                        <a:t>7,205,003</a:t>
                      </a:r>
                      <a:r>
                        <a:rPr lang="en-US" baseline="0" dirty="0" smtClean="0"/>
                        <a:t> Highest cumulative profits among competitors</a:t>
                      </a:r>
                      <a:endParaRPr lang="en-US" dirty="0"/>
                    </a:p>
                  </a:txBody>
                  <a:tcPr/>
                </a:tc>
                <a:extLst>
                  <a:ext uri="{0D108BD9-81ED-4DB2-BD59-A6C34878D82A}">
                    <a16:rowId xmlns="" xmlns:a16="http://schemas.microsoft.com/office/drawing/2014/main" val="10004"/>
                  </a:ext>
                </a:extLst>
              </a:tr>
            </a:tbl>
          </a:graphicData>
        </a:graphic>
      </p:graphicFrame>
      <p:sp>
        <p:nvSpPr>
          <p:cNvPr id="4" name="Rectangle 3"/>
          <p:cNvSpPr/>
          <p:nvPr/>
        </p:nvSpPr>
        <p:spPr>
          <a:xfrm>
            <a:off x="1787858" y="617992"/>
            <a:ext cx="4765342" cy="1384995"/>
          </a:xfrm>
          <a:prstGeom prst="rect">
            <a:avLst/>
          </a:prstGeom>
        </p:spPr>
        <p:txBody>
          <a:bodyPr wrap="square">
            <a:spAutoFit/>
          </a:bodyPr>
          <a:lstStyle/>
          <a:p>
            <a:r>
              <a:rPr lang="en-US" sz="3600" dirty="0">
                <a:solidFill>
                  <a:srgbClr val="000000"/>
                </a:solidFill>
              </a:rPr>
              <a:t>STRENGTHS </a:t>
            </a:r>
            <a:r>
              <a:rPr lang="en-US" sz="2400" dirty="0">
                <a:solidFill>
                  <a:srgbClr val="000000"/>
                </a:solidFill>
              </a:rPr>
              <a:t>(these are examples – you can substitute them with other strengths)</a:t>
            </a:r>
            <a:endParaRPr lang="es-ES" sz="2400" dirty="0"/>
          </a:p>
        </p:txBody>
      </p:sp>
    </p:spTree>
    <p:extLst>
      <p:ext uri="{BB962C8B-B14F-4D97-AF65-F5344CB8AC3E}">
        <p14:creationId xmlns:p14="http://schemas.microsoft.com/office/powerpoint/2010/main" xmlns="" val="269887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2277B24-A1BD-0D42-8EE6-FADD76A0CB16}" type="slidenum">
              <a:rPr lang="en-US" smtClean="0"/>
              <a:pPr/>
              <a:t>6</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xmlns="" val="299503009"/>
              </p:ext>
            </p:extLst>
          </p:nvPr>
        </p:nvGraphicFramePr>
        <p:xfrm>
          <a:off x="457200" y="2541895"/>
          <a:ext cx="7924799" cy="3718151"/>
        </p:xfrm>
        <a:graphic>
          <a:graphicData uri="http://schemas.openxmlformats.org/drawingml/2006/table">
            <a:tbl>
              <a:tblPr firstRow="1" bandRow="1">
                <a:tableStyleId>{5202B0CA-FC54-4496-8BCA-5EF66A818D29}</a:tableStyleId>
              </a:tblPr>
              <a:tblGrid>
                <a:gridCol w="2415176">
                  <a:extLst>
                    <a:ext uri="{9D8B030D-6E8A-4147-A177-3AD203B41FA5}">
                      <a16:colId xmlns="" xmlns:a16="http://schemas.microsoft.com/office/drawing/2014/main" val="20000"/>
                    </a:ext>
                  </a:extLst>
                </a:gridCol>
                <a:gridCol w="5509623">
                  <a:extLst>
                    <a:ext uri="{9D8B030D-6E8A-4147-A177-3AD203B41FA5}">
                      <a16:colId xmlns="" xmlns:a16="http://schemas.microsoft.com/office/drawing/2014/main" val="20001"/>
                    </a:ext>
                  </a:extLst>
                </a:gridCol>
              </a:tblGrid>
              <a:tr h="651681">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dk1"/>
                          </a:solidFill>
                          <a:latin typeface="+mn-lt"/>
                          <a:ea typeface="+mn-ea"/>
                          <a:cs typeface="+mn-cs"/>
                        </a:rPr>
                        <a:t>SG &amp;A/Sales Ratio</a:t>
                      </a:r>
                      <a:endParaRPr lang="en-US" sz="1800" b="1" kern="1200" dirty="0">
                        <a:solidFill>
                          <a:schemeClr val="dk1"/>
                        </a:solidFill>
                        <a:latin typeface="+mn-lt"/>
                        <a:ea typeface="+mn-ea"/>
                        <a:cs typeface="+mn-cs"/>
                      </a:endParaRPr>
                    </a:p>
                  </a:txBody>
                  <a:tcPr anchor="ctr">
                    <a:solidFill>
                      <a:schemeClr val="bg1">
                        <a:lumMod val="95000"/>
                      </a:scheme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b="0" kern="1200" dirty="0" smtClean="0">
                          <a:solidFill>
                            <a:schemeClr val="dk1"/>
                          </a:solidFill>
                          <a:latin typeface="+mn-lt"/>
                          <a:ea typeface="+mn-ea"/>
                          <a:cs typeface="+mn-cs"/>
                        </a:rPr>
                        <a:t>Try to reduce the Selling, General and Administrative</a:t>
                      </a:r>
                      <a:r>
                        <a:rPr lang="en-US" sz="1800" b="0" kern="1200" baseline="0" dirty="0" smtClean="0">
                          <a:solidFill>
                            <a:schemeClr val="dk1"/>
                          </a:solidFill>
                          <a:latin typeface="+mn-lt"/>
                          <a:ea typeface="+mn-ea"/>
                          <a:cs typeface="+mn-cs"/>
                        </a:rPr>
                        <a:t> Expenses</a:t>
                      </a:r>
                      <a:endParaRPr lang="en-US" sz="1800" b="0" kern="1200" dirty="0">
                        <a:solidFill>
                          <a:schemeClr val="bg1">
                            <a:lumMod val="95000"/>
                          </a:schemeClr>
                        </a:solidFill>
                        <a:latin typeface="+mn-lt"/>
                        <a:ea typeface="+mn-ea"/>
                        <a:cs typeface="+mn-cs"/>
                      </a:endParaRPr>
                    </a:p>
                  </a:txBody>
                  <a:tcPr>
                    <a:solidFill>
                      <a:schemeClr val="bg1">
                        <a:lumMod val="95000"/>
                      </a:schemeClr>
                    </a:solidFill>
                  </a:tcPr>
                </a:tc>
                <a:extLst>
                  <a:ext uri="{0D108BD9-81ED-4DB2-BD59-A6C34878D82A}">
                    <a16:rowId xmlns="" xmlns:a16="http://schemas.microsoft.com/office/drawing/2014/main" val="10000"/>
                  </a:ext>
                </a:extLst>
              </a:tr>
              <a:tr h="755046">
                <a:tc>
                  <a:txBody>
                    <a:bodyPr/>
                    <a:lstStyle/>
                    <a:p>
                      <a:pPr algn="l"/>
                      <a:r>
                        <a:rPr lang="en-US" b="1" dirty="0">
                          <a:solidFill>
                            <a:schemeClr val="tx1"/>
                          </a:solidFill>
                        </a:rPr>
                        <a:t>CASH (EMERGENCY LOAN)</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b="0" dirty="0" smtClean="0"/>
                        <a:t>Issue of the Stocks/shares or get loans</a:t>
                      </a:r>
                      <a:r>
                        <a:rPr lang="en-US" b="0" baseline="0" dirty="0" smtClean="0"/>
                        <a:t> t</a:t>
                      </a:r>
                      <a:r>
                        <a:rPr lang="en-US" b="0" dirty="0" smtClean="0"/>
                        <a:t>o avoid emergency loan to have maximum</a:t>
                      </a:r>
                      <a:r>
                        <a:rPr lang="en-US" b="0" baseline="0" dirty="0" smtClean="0"/>
                        <a:t> cash needed</a:t>
                      </a:r>
                      <a:endParaRPr lang="en-US" b="0" dirty="0"/>
                    </a:p>
                  </a:txBody>
                  <a:tcPr/>
                </a:tc>
                <a:extLst>
                  <a:ext uri="{0D108BD9-81ED-4DB2-BD59-A6C34878D82A}">
                    <a16:rowId xmlns="" xmlns:a16="http://schemas.microsoft.com/office/drawing/2014/main" val="10001"/>
                  </a:ext>
                </a:extLst>
              </a:tr>
              <a:tr h="53033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b="1" i="0" kern="1200" dirty="0" smtClean="0">
                          <a:solidFill>
                            <a:schemeClr val="dk1"/>
                          </a:solidFill>
                          <a:latin typeface="+mn-lt"/>
                          <a:ea typeface="+mn-ea"/>
                          <a:cs typeface="+mn-cs"/>
                        </a:rPr>
                        <a:t>Leverage (Assets/Equity)</a:t>
                      </a:r>
                      <a:endParaRPr lang="en-US" b="1" dirty="0">
                        <a:solidFill>
                          <a:schemeClr val="tx1"/>
                        </a:solidFill>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b="0" dirty="0" smtClean="0">
                          <a:solidFill>
                            <a:schemeClr val="tx1"/>
                          </a:solidFill>
                        </a:rPr>
                        <a:t>Avoiding</a:t>
                      </a:r>
                      <a:r>
                        <a:rPr lang="en-US" b="0" baseline="0" dirty="0" smtClean="0">
                          <a:solidFill>
                            <a:schemeClr val="tx1"/>
                          </a:solidFill>
                        </a:rPr>
                        <a:t> Interest based loan and try to shift equity based capital</a:t>
                      </a:r>
                    </a:p>
                    <a:p>
                      <a:pPr marL="0" marR="0" indent="0" algn="ctr" defTabSz="457200" rtl="0" eaLnBrk="1" fontAlgn="auto" latinLnBrk="0" hangingPunct="1">
                        <a:lnSpc>
                          <a:spcPct val="100000"/>
                        </a:lnSpc>
                        <a:spcBef>
                          <a:spcPts val="0"/>
                        </a:spcBef>
                        <a:spcAft>
                          <a:spcPts val="0"/>
                        </a:spcAft>
                        <a:buClrTx/>
                        <a:buSzTx/>
                        <a:buFontTx/>
                        <a:buNone/>
                        <a:tabLst/>
                        <a:defRPr/>
                      </a:pPr>
                      <a:endParaRPr lang="en-US" b="0" dirty="0">
                        <a:solidFill>
                          <a:schemeClr val="tx1"/>
                        </a:solidFill>
                      </a:endParaRPr>
                    </a:p>
                  </a:txBody>
                  <a:tcPr anchor="ctr"/>
                </a:tc>
                <a:extLst>
                  <a:ext uri="{0D108BD9-81ED-4DB2-BD59-A6C34878D82A}">
                    <a16:rowId xmlns="" xmlns:a16="http://schemas.microsoft.com/office/drawing/2014/main" val="10002"/>
                  </a:ext>
                </a:extLst>
              </a:tr>
              <a:tr h="755046">
                <a:tc>
                  <a:txBody>
                    <a:bodyPr/>
                    <a:lstStyle/>
                    <a:p>
                      <a:pPr algn="l"/>
                      <a:r>
                        <a:rPr lang="en-US" b="1" dirty="0" smtClean="0">
                          <a:solidFill>
                            <a:schemeClr val="tx1"/>
                          </a:solidFill>
                        </a:rPr>
                        <a:t>Long</a:t>
                      </a:r>
                      <a:r>
                        <a:rPr lang="en-US" b="1" baseline="0" dirty="0" smtClean="0">
                          <a:solidFill>
                            <a:schemeClr val="tx1"/>
                          </a:solidFill>
                        </a:rPr>
                        <a:t> term Debt</a:t>
                      </a:r>
                      <a:endParaRPr lang="en-US" b="1" dirty="0">
                        <a:solidFill>
                          <a:schemeClr val="tx1"/>
                        </a:solidFill>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b="0" dirty="0" smtClean="0">
                          <a:solidFill>
                            <a:schemeClr val="tx1"/>
                          </a:solidFill>
                        </a:rPr>
                        <a:t>Long term debt put so much pressure</a:t>
                      </a:r>
                      <a:r>
                        <a:rPr lang="en-US" b="0" baseline="0" dirty="0" smtClean="0">
                          <a:solidFill>
                            <a:schemeClr val="tx1"/>
                          </a:solidFill>
                        </a:rPr>
                        <a:t> on the Current Interest and expenses, So, use alternate option</a:t>
                      </a:r>
                      <a:endParaRPr lang="en-US" b="0" dirty="0">
                        <a:solidFill>
                          <a:schemeClr val="tx1"/>
                        </a:solidFill>
                      </a:endParaRPr>
                    </a:p>
                  </a:txBody>
                  <a:tcPr anchor="ctr"/>
                </a:tc>
                <a:extLst>
                  <a:ext uri="{0D108BD9-81ED-4DB2-BD59-A6C34878D82A}">
                    <a16:rowId xmlns="" xmlns:a16="http://schemas.microsoft.com/office/drawing/2014/main" val="10003"/>
                  </a:ext>
                </a:extLst>
              </a:tr>
              <a:tr h="641978">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b="1" dirty="0" smtClean="0">
                          <a:solidFill>
                            <a:schemeClr val="tx1"/>
                          </a:solidFill>
                        </a:rPr>
                        <a:t>Shortage of Stock</a:t>
                      </a:r>
                      <a:endParaRPr lang="en-US" b="1" dirty="0">
                        <a:solidFill>
                          <a:schemeClr val="tx1"/>
                        </a:solidFill>
                      </a:endParaRPr>
                    </a:p>
                  </a:txBody>
                  <a:tcPr anchor="ctr"/>
                </a:tc>
                <a:tc>
                  <a:txBody>
                    <a:bodyPr/>
                    <a:lstStyle/>
                    <a:p>
                      <a:pPr algn="ctr"/>
                      <a:r>
                        <a:rPr lang="en-US" b="0" dirty="0" smtClean="0"/>
                        <a:t>Try to forecast and Predict the</a:t>
                      </a:r>
                      <a:r>
                        <a:rPr lang="en-US" b="0" baseline="0" dirty="0" smtClean="0"/>
                        <a:t> sales and plan the capacity accordingly</a:t>
                      </a:r>
                      <a:endParaRPr lang="en-US" b="0" dirty="0"/>
                    </a:p>
                  </a:txBody>
                  <a:tcPr/>
                </a:tc>
                <a:extLst>
                  <a:ext uri="{0D108BD9-81ED-4DB2-BD59-A6C34878D82A}">
                    <a16:rowId xmlns="" xmlns:a16="http://schemas.microsoft.com/office/drawing/2014/main" val="10004"/>
                  </a:ext>
                </a:extLst>
              </a:tr>
            </a:tbl>
          </a:graphicData>
        </a:graphic>
      </p:graphicFrame>
      <p:sp>
        <p:nvSpPr>
          <p:cNvPr id="4" name="Rectangle 3"/>
          <p:cNvSpPr/>
          <p:nvPr/>
        </p:nvSpPr>
        <p:spPr>
          <a:xfrm>
            <a:off x="1787858" y="617992"/>
            <a:ext cx="4765342" cy="1754326"/>
          </a:xfrm>
          <a:prstGeom prst="rect">
            <a:avLst/>
          </a:prstGeom>
        </p:spPr>
        <p:txBody>
          <a:bodyPr wrap="square">
            <a:spAutoFit/>
          </a:bodyPr>
          <a:lstStyle/>
          <a:p>
            <a:r>
              <a:rPr lang="en-US" sz="3600" dirty="0">
                <a:solidFill>
                  <a:srgbClr val="000000"/>
                </a:solidFill>
              </a:rPr>
              <a:t>PROPOSED CHANGES TO STRATEGY (How to deal with issues)</a:t>
            </a:r>
            <a:endParaRPr lang="es-ES" sz="3600" dirty="0"/>
          </a:p>
        </p:txBody>
      </p:sp>
    </p:spTree>
    <p:extLst>
      <p:ext uri="{BB962C8B-B14F-4D97-AF65-F5344CB8AC3E}">
        <p14:creationId xmlns:p14="http://schemas.microsoft.com/office/powerpoint/2010/main" xmlns="" val="2765727466"/>
      </p:ext>
    </p:extLst>
  </p:cSld>
  <p:clrMapOvr>
    <a:masterClrMapping/>
  </p:clrMapOvr>
</p:sld>
</file>

<file path=ppt/theme/theme1.xml><?xml version="1.0" encoding="utf-8"?>
<a:theme xmlns:a="http://schemas.openxmlformats.org/drawingml/2006/main" name="1_Office Theme">
  <a:themeElements>
    <a:clrScheme name="Custom 21">
      <a:dk1>
        <a:srgbClr val="B51622"/>
      </a:dk1>
      <a:lt1>
        <a:srgbClr val="676965"/>
      </a:lt1>
      <a:dk2>
        <a:srgbClr val="611319"/>
      </a:dk2>
      <a:lt2>
        <a:srgbClr val="212521"/>
      </a:lt2>
      <a:accent1>
        <a:srgbClr val="C34235"/>
      </a:accent1>
      <a:accent2>
        <a:srgbClr val="7C7C78"/>
      </a:accent2>
      <a:accent3>
        <a:srgbClr val="7B151D"/>
      </a:accent3>
      <a:accent4>
        <a:srgbClr val="969590"/>
      </a:accent4>
      <a:accent5>
        <a:srgbClr val="DE9178"/>
      </a:accent5>
      <a:accent6>
        <a:srgbClr val="B9B6B0"/>
      </a:accent6>
      <a:hlink>
        <a:srgbClr val="CCCCCC"/>
      </a:hlink>
      <a:folHlink>
        <a:srgbClr val="33333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Office Theme">
  <a:themeElements>
    <a:clrScheme name="Custom 21">
      <a:dk1>
        <a:srgbClr val="B51622"/>
      </a:dk1>
      <a:lt1>
        <a:srgbClr val="676965"/>
      </a:lt1>
      <a:dk2>
        <a:srgbClr val="611319"/>
      </a:dk2>
      <a:lt2>
        <a:srgbClr val="212521"/>
      </a:lt2>
      <a:accent1>
        <a:srgbClr val="C34235"/>
      </a:accent1>
      <a:accent2>
        <a:srgbClr val="7C7C78"/>
      </a:accent2>
      <a:accent3>
        <a:srgbClr val="7B151D"/>
      </a:accent3>
      <a:accent4>
        <a:srgbClr val="969590"/>
      </a:accent4>
      <a:accent5>
        <a:srgbClr val="DE9178"/>
      </a:accent5>
      <a:accent6>
        <a:srgbClr val="B9B6B0"/>
      </a:accent6>
      <a:hlink>
        <a:srgbClr val="CCCCCC"/>
      </a:hlink>
      <a:folHlink>
        <a:srgbClr val="33333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Theme.thmx</Template>
  <TotalTime>507</TotalTime>
  <Words>597</Words>
  <Application>Microsoft Office PowerPoint</Application>
  <PresentationFormat>On-screen Show (4:3)</PresentationFormat>
  <Paragraphs>59</Paragraphs>
  <Slides>6</Slides>
  <Notes>1</Notes>
  <HiddenSlides>0</HiddenSlides>
  <MMClips>0</MMClips>
  <ScaleCrop>false</ScaleCrop>
  <HeadingPairs>
    <vt:vector size="4" baseType="variant">
      <vt:variant>
        <vt:lpstr>Theme</vt:lpstr>
      </vt:variant>
      <vt:variant>
        <vt:i4>3</vt:i4>
      </vt:variant>
      <vt:variant>
        <vt:lpstr>Slide Titles</vt:lpstr>
      </vt:variant>
      <vt:variant>
        <vt:i4>6</vt:i4>
      </vt:variant>
    </vt:vector>
  </HeadingPairs>
  <TitlesOfParts>
    <vt:vector size="9" baseType="lpstr">
      <vt:lpstr>1_Office Theme</vt:lpstr>
      <vt:lpstr>2_Office Theme</vt:lpstr>
      <vt:lpstr>Office Theme</vt:lpstr>
      <vt:lpstr>PRESENTATION  [Andrews]</vt:lpstr>
      <vt:lpstr>Evaluation of results in segment</vt:lpstr>
      <vt:lpstr>Evaluation of results in segment</vt:lpstr>
      <vt:lpstr>Slide 4</vt:lpstr>
      <vt:lpstr>Slide 5</vt:lpstr>
      <vt:lpstr>Slide 6</vt:lpstr>
    </vt:vector>
  </TitlesOfParts>
  <Company>Capsim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SHAREHOLDERS’ DEBRIEF PRESENTATION  [Team]</dc:title>
  <dc:creator>Dan Davies</dc:creator>
  <cp:lastModifiedBy>Home</cp:lastModifiedBy>
  <cp:revision>35</cp:revision>
  <dcterms:created xsi:type="dcterms:W3CDTF">2015-01-13T18:11:29Z</dcterms:created>
  <dcterms:modified xsi:type="dcterms:W3CDTF">2023-05-12T11:01:09Z</dcterms:modified>
</cp:coreProperties>
</file>